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8" r:id="rId3"/>
    <p:sldId id="257" r:id="rId4"/>
    <p:sldId id="263" r:id="rId5"/>
    <p:sldId id="259" r:id="rId6"/>
    <p:sldId id="260" r:id="rId7"/>
    <p:sldId id="261" r:id="rId8"/>
    <p:sldId id="262"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D3187-D4E2-43FB-AB6B-495F7B65341E}" type="datetimeFigureOut">
              <a:rPr lang="nb-NO" smtClean="0"/>
              <a:t>03.09.2019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2672F-E89C-4010-A817-495CC940A405}" type="slidenum">
              <a:rPr lang="nb-NO" smtClean="0"/>
              <a:t>‹#›</a:t>
            </a:fld>
            <a:endParaRPr lang="nb-NO"/>
          </a:p>
        </p:txBody>
      </p:sp>
    </p:spTree>
    <p:extLst>
      <p:ext uri="{BB962C8B-B14F-4D97-AF65-F5344CB8AC3E}">
        <p14:creationId xmlns:p14="http://schemas.microsoft.com/office/powerpoint/2010/main" val="95161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10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Bærekraftig utvikling</a:t>
            </a:r>
            <a:r>
              <a:rPr lang="nb-NO" sz="1200" b="0" i="0" kern="1200" dirty="0">
                <a:solidFill>
                  <a:schemeClr val="tx1"/>
                </a:solidFill>
                <a:effectLst/>
                <a:latin typeface="+mn-lt"/>
                <a:ea typeface="+mn-ea"/>
                <a:cs typeface="+mn-cs"/>
              </a:rPr>
              <a:t> handler om å ta vare på behovene til mennesker som lever i dag, uten å ødelegge framtidige generasjoners muligheter til å dekke sine. Bærekraftsmålene reflekterer de tre dimensjonene i bærekraftig utvikling: klima og miljø, økonomi og sosiale forhold.  </a:t>
            </a:r>
          </a:p>
          <a:p>
            <a:r>
              <a:rPr lang="nb-NO" dirty="0"/>
              <a:t>FNs bærekraftsmål</a:t>
            </a:r>
            <a:r>
              <a:rPr lang="nb-NO" sz="1200" b="0" i="0" kern="1200" dirty="0">
                <a:solidFill>
                  <a:schemeClr val="tx1"/>
                </a:solidFill>
                <a:effectLst/>
                <a:latin typeface="+mn-lt"/>
                <a:ea typeface="+mn-ea"/>
                <a:cs typeface="+mn-cs"/>
              </a:rPr>
              <a:t> består av 17 mål og 169 delmål. Målene skal fungere som en felles global retning for land, næringsliv og sivilsamfunn. Målene ble laget på en demokratisk måte gjennom innspill fra land over hele verden og neste ti millioner mennesker fikk sagt sin mening gjennom </a:t>
            </a:r>
            <a:r>
              <a:rPr lang="nb-NO" sz="1200" b="0" i="0" u="none" strike="noStrike" kern="1200" dirty="0">
                <a:solidFill>
                  <a:schemeClr val="tx1"/>
                </a:solidFill>
                <a:effectLst/>
                <a:latin typeface="+mn-lt"/>
                <a:ea typeface="+mn-ea"/>
                <a:cs typeface="+mn-cs"/>
              </a:rPr>
              <a:t>en spørreundersøkelse. Bærekraftsmålene ble klare i 2015 og målet er å nå disse innen 2030.  For mer eller annen informasjon se FN-sambandet sine sider eller Norad sine sider om bærekraftsmålene. </a:t>
            </a:r>
            <a:endParaRPr lang="nb-NO" dirty="0"/>
          </a:p>
        </p:txBody>
      </p:sp>
      <p:sp>
        <p:nvSpPr>
          <p:cNvPr id="4" name="Plassholder for lysbildenummer 3"/>
          <p:cNvSpPr>
            <a:spLocks noGrp="1"/>
          </p:cNvSpPr>
          <p:nvPr>
            <p:ph type="sldNum" sz="quarter" idx="5"/>
          </p:nvPr>
        </p:nvSpPr>
        <p:spPr/>
        <p:txBody>
          <a:bodyPr/>
          <a:lstStyle/>
          <a:p>
            <a:fld id="{96F2672F-E89C-4010-A817-495CC940A405}" type="slidenum">
              <a:rPr lang="nb-NO" smtClean="0"/>
              <a:t>2</a:t>
            </a:fld>
            <a:endParaRPr lang="nb-NO"/>
          </a:p>
        </p:txBody>
      </p:sp>
    </p:spTree>
    <p:extLst>
      <p:ext uri="{BB962C8B-B14F-4D97-AF65-F5344CB8AC3E}">
        <p14:creationId xmlns:p14="http://schemas.microsoft.com/office/powerpoint/2010/main" val="255445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Per Espen </a:t>
            </a:r>
            <a:r>
              <a:rPr lang="nb-NO" dirty="0" err="1"/>
              <a:t>Stoknes</a:t>
            </a:r>
            <a:r>
              <a:rPr lang="nb-NO" dirty="0"/>
              <a:t> har skrevet bok (utgitt på norsk i 2017) om klimapsykologi og hvorfor vi føler at vi ikke kan bidra. Han skriver også i boken om fem strategier som bidrar til at vi vil gjøre bærekraftige endringer. To av disse er at det skal være sosialt/lokalt (naboen gjør det, da vil jeg også gjøre det – f.eks. Bærekraftige liv på Landås), og enkelt (bruker vi mindre tallerkener, så tar vi mindre porsjoner og kaster mindre mat). Her er det også viktig at vi støtter hverandre og blir «dyttet» i riktig retning (på engelsk: </a:t>
            </a:r>
            <a:r>
              <a:rPr lang="nb-NO" dirty="0" err="1"/>
              <a:t>nudging</a:t>
            </a:r>
            <a:r>
              <a:rPr lang="nb-NO" dirty="0"/>
              <a:t>) ved at det f.eks. er lett å sortere avfall eller godt tilrettelagt for å sykle i istedenfor å kjøre bil, eller ta trappen istedenfor heisen – vinn-vinn løsning; bedre helse og mindre forurensing. </a:t>
            </a:r>
          </a:p>
        </p:txBody>
      </p:sp>
      <p:sp>
        <p:nvSpPr>
          <p:cNvPr id="4" name="Plassholder for lysbildenummer 3"/>
          <p:cNvSpPr>
            <a:spLocks noGrp="1"/>
          </p:cNvSpPr>
          <p:nvPr>
            <p:ph type="sldNum" sz="quarter" idx="5"/>
          </p:nvPr>
        </p:nvSpPr>
        <p:spPr/>
        <p:txBody>
          <a:bodyPr/>
          <a:lstStyle/>
          <a:p>
            <a:fld id="{96F2672F-E89C-4010-A817-495CC940A405}" type="slidenum">
              <a:rPr lang="nb-NO" smtClean="0"/>
              <a:t>3</a:t>
            </a:fld>
            <a:endParaRPr lang="nb-NO"/>
          </a:p>
        </p:txBody>
      </p:sp>
    </p:spTree>
    <p:extLst>
      <p:ext uri="{BB962C8B-B14F-4D97-AF65-F5344CB8AC3E}">
        <p14:creationId xmlns:p14="http://schemas.microsoft.com/office/powerpoint/2010/main" val="121982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Introduksjon til kampanjen. Om du vil endre noe kan du gjerne hente tekst fra plakaten som ble sendt ut eller hente informasjon fra nettsida: www.folkehogskoleradet.no/iu-instagramkampanje</a:t>
            </a:r>
          </a:p>
          <a:p>
            <a:endParaRPr lang="nb-NO" dirty="0"/>
          </a:p>
        </p:txBody>
      </p:sp>
      <p:sp>
        <p:nvSpPr>
          <p:cNvPr id="4" name="Plassholder for lysbildenummer 3"/>
          <p:cNvSpPr>
            <a:spLocks noGrp="1"/>
          </p:cNvSpPr>
          <p:nvPr>
            <p:ph type="sldNum" sz="quarter" idx="5"/>
          </p:nvPr>
        </p:nvSpPr>
        <p:spPr/>
        <p:txBody>
          <a:bodyPr/>
          <a:lstStyle/>
          <a:p>
            <a:fld id="{96F2672F-E89C-4010-A817-495CC940A405}" type="slidenum">
              <a:rPr lang="nb-NO" smtClean="0"/>
              <a:t>4</a:t>
            </a:fld>
            <a:endParaRPr lang="nb-NO"/>
          </a:p>
        </p:txBody>
      </p:sp>
    </p:spTree>
    <p:extLst>
      <p:ext uri="{BB962C8B-B14F-4D97-AF65-F5344CB8AC3E}">
        <p14:creationId xmlns:p14="http://schemas.microsoft.com/office/powerpoint/2010/main" val="52552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Elevene kan se på målene på Norad eller FN-sambandet sine sider. Snakke sammen to og to og komme med forslag til tiltak. Det trenger ikke være et stor tiltak. Finn eksempler på hva man kan gjøre på www.folkehogskoleradet.no/iu-instagramkampanje </a:t>
            </a:r>
          </a:p>
        </p:txBody>
      </p:sp>
      <p:sp>
        <p:nvSpPr>
          <p:cNvPr id="4" name="Plassholder for lysbildenummer 3"/>
          <p:cNvSpPr>
            <a:spLocks noGrp="1"/>
          </p:cNvSpPr>
          <p:nvPr>
            <p:ph type="sldNum" sz="quarter" idx="5"/>
          </p:nvPr>
        </p:nvSpPr>
        <p:spPr/>
        <p:txBody>
          <a:bodyPr/>
          <a:lstStyle/>
          <a:p>
            <a:fld id="{96F2672F-E89C-4010-A817-495CC940A405}" type="slidenum">
              <a:rPr lang="nb-NO" smtClean="0"/>
              <a:t>5</a:t>
            </a:fld>
            <a:endParaRPr lang="nb-NO"/>
          </a:p>
        </p:txBody>
      </p:sp>
    </p:spTree>
    <p:extLst>
      <p:ext uri="{BB962C8B-B14F-4D97-AF65-F5344CB8AC3E}">
        <p14:creationId xmlns:p14="http://schemas.microsoft.com/office/powerpoint/2010/main" val="208933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Eksempler på </a:t>
            </a:r>
            <a:r>
              <a:rPr lang="nb-NO" dirty="0" err="1"/>
              <a:t>instagramkontoer</a:t>
            </a:r>
            <a:r>
              <a:rPr lang="nb-NO" dirty="0"/>
              <a:t> som har fokus på bærekraftig utvikling: @</a:t>
            </a:r>
            <a:r>
              <a:rPr lang="nb-NO" dirty="0" err="1"/>
              <a:t>baerekraftsreisen</a:t>
            </a:r>
            <a:r>
              <a:rPr lang="nb-NO" dirty="0"/>
              <a:t>, @</a:t>
            </a:r>
            <a:r>
              <a:rPr lang="nb-NO" dirty="0" err="1"/>
              <a:t>spisoppmaten</a:t>
            </a:r>
            <a:r>
              <a:rPr lang="nb-NO" dirty="0"/>
              <a:t>, @</a:t>
            </a:r>
            <a:r>
              <a:rPr lang="nb-NO" dirty="0" err="1"/>
              <a:t>framtidenivarehender</a:t>
            </a:r>
            <a:r>
              <a:rPr lang="nb-NO" dirty="0"/>
              <a:t> og @</a:t>
            </a:r>
            <a:r>
              <a:rPr lang="nb-NO" dirty="0" err="1"/>
              <a:t>wwfnorge</a:t>
            </a:r>
            <a:r>
              <a:rPr lang="nb-NO" dirty="0"/>
              <a:t>.</a:t>
            </a:r>
          </a:p>
          <a:p>
            <a:r>
              <a:rPr lang="nb-NO" dirty="0"/>
              <a:t>Her er det bare å lete seg fram etter inspirasjon for å komme på gode tiltak som kan settes i gang på skolen. Kanskje har elevene andre sider som de allerede bruker?</a:t>
            </a:r>
          </a:p>
        </p:txBody>
      </p:sp>
      <p:sp>
        <p:nvSpPr>
          <p:cNvPr id="4" name="Plassholder for lysbildenummer 3"/>
          <p:cNvSpPr>
            <a:spLocks noGrp="1"/>
          </p:cNvSpPr>
          <p:nvPr>
            <p:ph type="sldNum" sz="quarter" idx="5"/>
          </p:nvPr>
        </p:nvSpPr>
        <p:spPr/>
        <p:txBody>
          <a:bodyPr/>
          <a:lstStyle/>
          <a:p>
            <a:fld id="{96F2672F-E89C-4010-A817-495CC940A405}" type="slidenum">
              <a:rPr lang="nb-NO" smtClean="0"/>
              <a:t>7</a:t>
            </a:fld>
            <a:endParaRPr lang="nb-NO"/>
          </a:p>
        </p:txBody>
      </p:sp>
    </p:spTree>
    <p:extLst>
      <p:ext uri="{BB962C8B-B14F-4D97-AF65-F5344CB8AC3E}">
        <p14:creationId xmlns:p14="http://schemas.microsoft.com/office/powerpoint/2010/main" val="24532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75EDA4-5707-49EE-9772-CEDC917DB35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5590600-CD80-4F9A-8265-498ECA694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9C52D62-746A-426C-8409-72A437F64734}"/>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5" name="Plassholder for bunntekst 4">
            <a:extLst>
              <a:ext uri="{FF2B5EF4-FFF2-40B4-BE49-F238E27FC236}">
                <a16:creationId xmlns:a16="http://schemas.microsoft.com/office/drawing/2014/main" id="{166813EB-D6D1-4828-8737-637F2E1F59B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BEAC8D4-F8F6-47A2-92AB-7DC159C4147D}"/>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176629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C0D4C0-9742-4335-971C-D20A3D0CD9B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B37D85E-EFC9-4659-8927-652A6B45E26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8677AF2-2408-4AFE-85AF-DA4EF97CAA8B}"/>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5" name="Plassholder for bunntekst 4">
            <a:extLst>
              <a:ext uri="{FF2B5EF4-FFF2-40B4-BE49-F238E27FC236}">
                <a16:creationId xmlns:a16="http://schemas.microsoft.com/office/drawing/2014/main" id="{25CE8323-7B00-4488-A954-C29CD7BD144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F37D078-E8FB-4DBC-A5C3-AACD1AA61A63}"/>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278225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5530E3C-BB84-4F84-8B2A-E272C03E10A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A8BCA8B-7B80-4D6A-B2F0-B20B536546A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FBB56F9-94BD-40AA-9C9B-80E3BFBEE8B1}"/>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5" name="Plassholder for bunntekst 4">
            <a:extLst>
              <a:ext uri="{FF2B5EF4-FFF2-40B4-BE49-F238E27FC236}">
                <a16:creationId xmlns:a16="http://schemas.microsoft.com/office/drawing/2014/main" id="{5906AFC1-A8DB-4833-AB3C-B18DDD4AE6A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B5BBC1A-5F3B-4B28-BA93-A8437A2EFD4E}"/>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78051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nb-NO"/>
              <a:t>Sett inn eller dra-og-slipp bildet her</a:t>
            </a:r>
            <a:endParaRPr lang="nb-NO" dirty="0"/>
          </a:p>
        </p:txBody>
      </p:sp>
      <p:sp>
        <p:nvSpPr>
          <p:cNvPr id="2" name="Tit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rtlCol="0" anchor="b"/>
          <a:lstStyle>
            <a:lvl1pPr algn="l">
              <a:defRPr sz="4200" spc="-150">
                <a:solidFill>
                  <a:schemeClr val="bg1"/>
                </a:solidFill>
              </a:defRPr>
            </a:lvl1pPr>
          </a:lstStyle>
          <a:p>
            <a:pPr rtl="0"/>
            <a:r>
              <a:rPr lang="nb-NO"/>
              <a:t>Klikk for å redigere malen </a:t>
            </a:r>
            <a:br>
              <a:rPr lang="nb-NO"/>
            </a:br>
            <a:r>
              <a:rPr lang="nb-NO"/>
              <a:t>tittelstil</a:t>
            </a:r>
            <a:endParaRPr lang="nb-NO" dirty="0"/>
          </a:p>
        </p:txBody>
      </p:sp>
      <p:sp>
        <p:nvSpPr>
          <p:cNvPr id="3" name="Undertittel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rtlCol="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nb-NO" dirty="0"/>
          </a:p>
        </p:txBody>
      </p:sp>
    </p:spTree>
    <p:extLst>
      <p:ext uri="{BB962C8B-B14F-4D97-AF65-F5344CB8AC3E}">
        <p14:creationId xmlns:p14="http://schemas.microsoft.com/office/powerpoint/2010/main" val="341390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9" name="Rektangel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0" name="Rektangel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1" name="Rektangel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2" name="Plassholder for bild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nb-NO"/>
              <a:t>Sett inn eller dra-og-slipp bildet her</a:t>
            </a:r>
            <a:endParaRPr lang="nb-NO" dirty="0"/>
          </a:p>
        </p:txBody>
      </p:sp>
      <p:sp>
        <p:nvSpPr>
          <p:cNvPr id="2" name="Tit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nb-NO"/>
              <a:t>Klikk for å redigere </a:t>
            </a:r>
            <a:br>
              <a:rPr lang="nb-NO"/>
            </a:br>
            <a:r>
              <a:rPr lang="nb-NO"/>
              <a:t>Tittelstil i malen</a:t>
            </a:r>
            <a:endParaRPr lang="nb-NO" dirty="0"/>
          </a:p>
        </p:txBody>
      </p:sp>
      <p:sp>
        <p:nvSpPr>
          <p:cNvPr id="3" name="Undertittel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nb-NO" dirty="0"/>
          </a:p>
        </p:txBody>
      </p:sp>
      <p:sp>
        <p:nvSpPr>
          <p:cNvPr id="5" name="Plassholder for lysbildenumm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nb-NO" smtClean="0"/>
              <a:pPr/>
              <a:t>‹#›</a:t>
            </a:fld>
            <a:endParaRPr lang="nb-NO" dirty="0"/>
          </a:p>
        </p:txBody>
      </p:sp>
      <p:sp>
        <p:nvSpPr>
          <p:cNvPr id="6" name="Tekstboks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nb-NO" sz="1200" dirty="0">
              <a:solidFill>
                <a:schemeClr val="tx1">
                  <a:lumMod val="75000"/>
                  <a:lumOff val="25000"/>
                </a:schemeClr>
              </a:solidFill>
              <a:latin typeface="+mn-lt"/>
            </a:endParaRPr>
          </a:p>
        </p:txBody>
      </p:sp>
    </p:spTree>
    <p:extLst>
      <p:ext uri="{BB962C8B-B14F-4D97-AF65-F5344CB8AC3E}">
        <p14:creationId xmlns:p14="http://schemas.microsoft.com/office/powerpoint/2010/main" val="293811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de og tekst">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nb-NO"/>
              <a:t>Klikk for å redigere </a:t>
            </a:r>
            <a:br>
              <a:rPr lang="nb-NO"/>
            </a:br>
            <a:r>
              <a:rPr lang="nb-NO"/>
              <a:t>Tittelstil i malen</a:t>
            </a:r>
            <a:endParaRPr lang="nb-NO" dirty="0"/>
          </a:p>
        </p:txBody>
      </p:sp>
      <p:sp>
        <p:nvSpPr>
          <p:cNvPr id="3" name="Undertittel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nb-NO" dirty="0"/>
          </a:p>
        </p:txBody>
      </p:sp>
      <p:sp>
        <p:nvSpPr>
          <p:cNvPr id="5" name="Plassholder for lysbildenumm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nb-NO" smtClean="0"/>
              <a:pPr/>
              <a:t>‹#›</a:t>
            </a:fld>
            <a:endParaRPr lang="nb-NO" dirty="0"/>
          </a:p>
        </p:txBody>
      </p:sp>
      <p:sp>
        <p:nvSpPr>
          <p:cNvPr id="6" name="Tekstboks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nb-NO" sz="1200" dirty="0">
              <a:solidFill>
                <a:schemeClr val="tx1">
                  <a:lumMod val="75000"/>
                  <a:lumOff val="25000"/>
                </a:schemeClr>
              </a:solidFill>
              <a:latin typeface="+mn-lt"/>
            </a:endParaRPr>
          </a:p>
        </p:txBody>
      </p:sp>
      <p:sp>
        <p:nvSpPr>
          <p:cNvPr id="32" name="Plassholder for bild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nb-NO"/>
              <a:t>Sett inn eller dra-og-slipp bildet her</a:t>
            </a:r>
            <a:endParaRPr lang="nb-NO" dirty="0"/>
          </a:p>
        </p:txBody>
      </p:sp>
      <p:sp>
        <p:nvSpPr>
          <p:cNvPr id="16" name="Plassholder for innhold 2">
            <a:extLst>
              <a:ext uri="{FF2B5EF4-FFF2-40B4-BE49-F238E27FC236}">
                <a16:creationId xmlns:a16="http://schemas.microsoft.com/office/drawing/2014/main" id="{ED5F0C9D-A08F-4539-BA26-61D24BBE6E9A}"/>
              </a:ext>
            </a:extLst>
          </p:cNvPr>
          <p:cNvSpPr>
            <a:spLocks noGrp="1"/>
          </p:cNvSpPr>
          <p:nvPr>
            <p:ph idx="15" hasCustomPrompt="1"/>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Tree>
    <p:extLst>
      <p:ext uri="{BB962C8B-B14F-4D97-AF65-F5344CB8AC3E}">
        <p14:creationId xmlns:p14="http://schemas.microsoft.com/office/powerpoint/2010/main" val="286012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7" name="Plassholder for bunn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8" name="Plassholder for lysbilde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24" name="Frihåndsform: Figur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5" name="Frihåndsform: Figur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6" name="Frihåndsform: Figur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7" name="Frihåndsform: Figur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8" name="Frihåndsform: Figur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9" name="Frihåndsform: Figur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0" name="Frihåndsform: Figur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1" name="Frihåndsform: Figur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2" name="Frihåndsform: Figur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3" name="Frihåndsform: Figur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4" name="Frihåndsform: Figur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5" name="Frihåndsform: Figur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6" name="Frihåndsform: Figur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7" name="Frihåndsform: Figur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Tree>
    <p:extLst>
      <p:ext uri="{BB962C8B-B14F-4D97-AF65-F5344CB8AC3E}">
        <p14:creationId xmlns:p14="http://schemas.microsoft.com/office/powerpoint/2010/main" val="394265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bbelt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3" name="Plassholder for inn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8" name="Plassholder for bunntekst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9" name="Plassholder for lysbildenumm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6" name="Plassholder for tekst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152525"/>
            <a:ext cx="5472113" cy="503872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Tree>
    <p:extLst>
      <p:ext uri="{BB962C8B-B14F-4D97-AF65-F5344CB8AC3E}">
        <p14:creationId xmlns:p14="http://schemas.microsoft.com/office/powerpoint/2010/main" val="110709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3" name="Plassholder for inn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7" name="Plassholder for bunn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8" name="Plassholder for lysbilde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5" name="Plassholder for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1" name="Plassholder for tekst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Tree>
    <p:extLst>
      <p:ext uri="{BB962C8B-B14F-4D97-AF65-F5344CB8AC3E}">
        <p14:creationId xmlns:p14="http://schemas.microsoft.com/office/powerpoint/2010/main" val="2963073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kolon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3" name="Plassholder for inn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7" name="Plassholder for bunn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8" name="Plassholder for lysbilde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5" name="Plassholder f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3" name="Plassholder f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5" name="Plassholder f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7" name="Plassholder for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Tree>
    <p:extLst>
      <p:ext uri="{BB962C8B-B14F-4D97-AF65-F5344CB8AC3E}">
        <p14:creationId xmlns:p14="http://schemas.microsoft.com/office/powerpoint/2010/main" val="63605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gitalt produkt">
    <p:spTree>
      <p:nvGrpSpPr>
        <p:cNvPr id="1" name=""/>
        <p:cNvGrpSpPr/>
        <p:nvPr/>
      </p:nvGrpSpPr>
      <p:grpSpPr>
        <a:xfrm>
          <a:off x="0" y="0"/>
          <a:ext cx="0" cy="0"/>
          <a:chOff x="0" y="0"/>
          <a:chExt cx="0" cy="0"/>
        </a:xfrm>
      </p:grpSpPr>
      <p:sp>
        <p:nvSpPr>
          <p:cNvPr id="24" name="Frihåndsform: Figur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5" name="Frihåndsform: Figur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6" name="Frihåndsform: Figur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7" name="Frihåndsform: Figur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8" name="Frihåndsform: Figur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9" name="Frihåndsform: Figur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0" name="Frihåndsform: Figur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1" name="Frihåndsform: Figur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2" name="Frihåndsform: Figur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3" name="Frihåndsform: Figur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4" name="Frihåndsform: Figur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5" name="Frihåndsform: Figur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6" name="Frihåndsform: Figur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7" name="Frihåndsform: Figur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grpSp>
        <p:nvGrpSpPr>
          <p:cNvPr id="43" name="Gruppe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Avrundet rektangel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b-NO" dirty="0"/>
            </a:p>
          </p:txBody>
        </p:sp>
        <p:sp>
          <p:nvSpPr>
            <p:cNvPr id="45" name="Avrundet rektangel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46" name="Rektangel: Avrundede hjørner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47" name="Avrundet rektangel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48" name="Avrundet rektangel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b-NO" dirty="0"/>
            </a:p>
          </p:txBody>
        </p:sp>
        <p:sp>
          <p:nvSpPr>
            <p:cNvPr id="49" name="Ellipse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b-NO" dirty="0"/>
            </a:p>
          </p:txBody>
        </p:sp>
        <p:sp>
          <p:nvSpPr>
            <p:cNvPr id="50" name="Ellipse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b-NO" dirty="0"/>
            </a:p>
          </p:txBody>
        </p:sp>
        <p:sp>
          <p:nvSpPr>
            <p:cNvPr id="51" name="Ellipse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nb-NO" dirty="0"/>
            </a:p>
          </p:txBody>
        </p:sp>
      </p:grpSp>
      <p:sp>
        <p:nvSpPr>
          <p:cNvPr id="3" name="Plassholder for inn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nb-NO"/>
              <a:t>Uthevet tekst kan plasseres her</a:t>
            </a:r>
            <a:endParaRPr lang="nb-NO" dirty="0"/>
          </a:p>
        </p:txBody>
      </p:sp>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7" name="Plassholder for bunn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8" name="Plassholder for lysbilde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5" name="Plassholder for bilde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Sett inn eller dra-og-slipp bildet her</a:t>
            </a:r>
            <a:endParaRPr lang="nb-NO" dirty="0"/>
          </a:p>
        </p:txBody>
      </p:sp>
      <p:sp>
        <p:nvSpPr>
          <p:cNvPr id="9" name="Plassholder for tekst 8">
            <a:extLst>
              <a:ext uri="{FF2B5EF4-FFF2-40B4-BE49-F238E27FC236}">
                <a16:creationId xmlns:a16="http://schemas.microsoft.com/office/drawing/2014/main" id="{35FD3B7C-17C6-4327-986C-A8A6D6EC1B52}"/>
              </a:ext>
            </a:extLst>
          </p:cNvPr>
          <p:cNvSpPr>
            <a:spLocks noGrp="1"/>
          </p:cNvSpPr>
          <p:nvPr>
            <p:ph type="body" sz="quarter" idx="13" hasCustomPrompt="1"/>
          </p:nvPr>
        </p:nvSpPr>
        <p:spPr>
          <a:xfrm>
            <a:off x="431800" y="3509766"/>
            <a:ext cx="2951163" cy="2322709"/>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Tree>
    <p:extLst>
      <p:ext uri="{BB962C8B-B14F-4D97-AF65-F5344CB8AC3E}">
        <p14:creationId xmlns:p14="http://schemas.microsoft.com/office/powerpoint/2010/main" val="170307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6D9C4B-0ADA-4B5C-B819-7B9F65F14F6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FBDEB48-398E-4724-878E-246BFDE1894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4147CE1-4455-4BFA-964B-80A9BDE334F3}"/>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5" name="Plassholder for bunntekst 4">
            <a:extLst>
              <a:ext uri="{FF2B5EF4-FFF2-40B4-BE49-F238E27FC236}">
                <a16:creationId xmlns:a16="http://schemas.microsoft.com/office/drawing/2014/main" id="{93D7A71A-AF1A-43BA-88EC-299E2EB9E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80BFE79-FB7B-4C9C-9D08-A6D4894F2BAD}"/>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1726191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ernativer for store tall 1">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 name="Tittel 1">
            <a:extLst>
              <a:ext uri="{FF2B5EF4-FFF2-40B4-BE49-F238E27FC236}">
                <a16:creationId xmlns:a16="http://schemas.microsoft.com/office/drawing/2014/main" id="{40EE479C-D1F6-4BAC-80D2-90EF74E3261A}"/>
              </a:ext>
            </a:extLst>
          </p:cNvPr>
          <p:cNvSpPr>
            <a:spLocks noGrp="1"/>
          </p:cNvSpPr>
          <p:nvPr userDrawn="1">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3" name="Plassholder for innhold 2">
            <a:extLst>
              <a:ext uri="{FF2B5EF4-FFF2-40B4-BE49-F238E27FC236}">
                <a16:creationId xmlns:a16="http://schemas.microsoft.com/office/drawing/2014/main" id="{A22238F2-C6EC-476F-8371-119AECBA5622}"/>
              </a:ext>
            </a:extLst>
          </p:cNvPr>
          <p:cNvSpPr>
            <a:spLocks noGrp="1"/>
          </p:cNvSpPr>
          <p:nvPr userDrawn="1">
            <p:ph sz="half" idx="1" hasCustomPrompt="1"/>
          </p:nvPr>
        </p:nvSpPr>
        <p:spPr>
          <a:xfrm>
            <a:off x="906843" y="3429050"/>
            <a:ext cx="4522314" cy="27629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8" name="Plassholder for bunntekst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9" name="Plassholder for lysbildenumm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6" name="Plassholder for tekst 5">
            <a:extLst>
              <a:ext uri="{FF2B5EF4-FFF2-40B4-BE49-F238E27FC236}">
                <a16:creationId xmlns:a16="http://schemas.microsoft.com/office/drawing/2014/main" id="{7867C73D-EE16-41D1-B7CE-A35C765E3B8D}"/>
              </a:ext>
            </a:extLst>
          </p:cNvPr>
          <p:cNvSpPr>
            <a:spLocks noGrp="1"/>
          </p:cNvSpPr>
          <p:nvPr userDrawn="1">
            <p:ph type="body" sz="quarter" idx="12" hasCustomPrompt="1"/>
          </p:nvPr>
        </p:nvSpPr>
        <p:spPr>
          <a:xfrm>
            <a:off x="6774740" y="3429000"/>
            <a:ext cx="4522407" cy="2762250"/>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9" name="Plassholder for tekst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rtlCol="0"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nb-NO"/>
              <a:t>1</a:t>
            </a:r>
            <a:endParaRPr lang="nb-NO" dirty="0"/>
          </a:p>
        </p:txBody>
      </p:sp>
      <p:sp>
        <p:nvSpPr>
          <p:cNvPr id="21" name="Plassholder for tekst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rtlCol="0" anchor="ctr"/>
          <a:lstStyle>
            <a:lvl1pPr marL="0" indent="0">
              <a:buNone/>
              <a:defRPr sz="8000" b="1" i="0">
                <a:latin typeface="+mj-lt"/>
              </a:defRPr>
            </a:lvl1pPr>
          </a:lstStyle>
          <a:p>
            <a:pPr lvl="0" rtl="0"/>
            <a:r>
              <a:rPr lang="nb-NO"/>
              <a:t>2</a:t>
            </a:r>
            <a:endParaRPr lang="nb-NO" dirty="0"/>
          </a:p>
        </p:txBody>
      </p:sp>
    </p:spTree>
    <p:extLst>
      <p:ext uri="{BB962C8B-B14F-4D97-AF65-F5344CB8AC3E}">
        <p14:creationId xmlns:p14="http://schemas.microsoft.com/office/powerpoint/2010/main" val="161087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3" name="Plassholder for tekst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a:t>
            </a:r>
            <a:endParaRPr lang="nb-NO" dirty="0"/>
          </a:p>
        </p:txBody>
      </p:sp>
      <p:sp>
        <p:nvSpPr>
          <p:cNvPr id="4" name="Plassholder for innhold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0" name="Plassholder for bunntekst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11" name="Plassholder for lysbildenumm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8" name="Plassholder for tekst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1584325"/>
            <a:ext cx="5472113" cy="4606925"/>
          </a:xfrm>
        </p:spPr>
        <p:txBody>
          <a:bodyPr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2" name="Plassholder for tekst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nb-NO"/>
              <a:t>Klikk for å redigere tekststiler</a:t>
            </a:r>
            <a:endParaRPr lang="nb-NO" dirty="0"/>
          </a:p>
        </p:txBody>
      </p:sp>
    </p:spTree>
    <p:extLst>
      <p:ext uri="{BB962C8B-B14F-4D97-AF65-F5344CB8AC3E}">
        <p14:creationId xmlns:p14="http://schemas.microsoft.com/office/powerpoint/2010/main" val="14761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kolonner innramme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3" name="Plassholder for innhold 2">
            <a:extLst>
              <a:ext uri="{FF2B5EF4-FFF2-40B4-BE49-F238E27FC236}">
                <a16:creationId xmlns:a16="http://schemas.microsoft.com/office/drawing/2014/main" id="{B1948E38-8FB0-4E51-A01C-C88794372E50}"/>
              </a:ext>
            </a:extLst>
          </p:cNvPr>
          <p:cNvSpPr>
            <a:spLocks noGrp="1"/>
          </p:cNvSpPr>
          <p:nvPr>
            <p:ph idx="1" hasCustomPrompt="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7" name="Plassholder for bunn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8" name="Plassholder for lysbilde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5" name="Plassholder for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11" name="Plassholder for tekst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nb-NO"/>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9" name="Plassholder for tekst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Undertopptekst</a:t>
            </a:r>
            <a:endParaRPr lang="nb-NO" dirty="0"/>
          </a:p>
        </p:txBody>
      </p:sp>
      <p:sp>
        <p:nvSpPr>
          <p:cNvPr id="6" name="Plassholder for tekst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b-NO"/>
              <a:t>Tittel for inndeling 1</a:t>
            </a:r>
            <a:endParaRPr lang="nb-NO" dirty="0"/>
          </a:p>
        </p:txBody>
      </p:sp>
      <p:sp>
        <p:nvSpPr>
          <p:cNvPr id="12" name="Plassholder for tekst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nb-NO"/>
              <a:t>Tittel for inndeling 2</a:t>
            </a:r>
            <a:endParaRPr lang="nb-NO" dirty="0"/>
          </a:p>
        </p:txBody>
      </p:sp>
      <p:sp>
        <p:nvSpPr>
          <p:cNvPr id="14" name="Plassholder for tekst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nb-NO"/>
              <a:t>Tittel for inndeling 3</a:t>
            </a:r>
            <a:endParaRPr lang="nb-NO" dirty="0"/>
          </a:p>
        </p:txBody>
      </p:sp>
    </p:spTree>
    <p:extLst>
      <p:ext uri="{BB962C8B-B14F-4D97-AF65-F5344CB8AC3E}">
        <p14:creationId xmlns:p14="http://schemas.microsoft.com/office/powerpoint/2010/main" val="1108269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6" name="Plassholder for bunn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7" name="Plassholder for lysbil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13" name="Plassholder for tekst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Undertopptekst</a:t>
            </a:r>
            <a:endParaRPr lang="nb-NO" dirty="0"/>
          </a:p>
        </p:txBody>
      </p:sp>
      <p:cxnSp>
        <p:nvCxnSpPr>
          <p:cNvPr id="15" name="Rett pil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Plassholder for tekst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nb-NO"/>
              <a:t>År</a:t>
            </a:r>
            <a:endParaRPr lang="nb-NO" dirty="0"/>
          </a:p>
        </p:txBody>
      </p:sp>
      <p:sp>
        <p:nvSpPr>
          <p:cNvPr id="17" name="Plassholder for tekst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21" name="Plassholder for tekst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22" name="Plassholder for tekst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25" name="Plassholder for tekst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26" name="Plassholder for tekst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nb-NO"/>
              <a:t>År</a:t>
            </a:r>
            <a:endParaRPr lang="nb-NO" dirty="0"/>
          </a:p>
        </p:txBody>
      </p:sp>
      <p:sp>
        <p:nvSpPr>
          <p:cNvPr id="28" name="Plassholder for tekst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0" name="Plassholder for tekst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1" name="Plassholder for tekst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2" name="Plassholder for tekst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3" name="Plassholder for tekst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4" name="Plassholder for tekst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5" name="Plassholder for tekst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6" name="Plassholder for tekst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7" name="Plassholder for tekst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8" name="Plassholder for tekst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39" name="Plassholder for tekst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0" name="Plassholder for tekst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1" name="Plassholder for tekst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2" name="Plassholder for tekst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3" name="Plassholder for tekst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4" name="Plassholder for tekst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5" name="Plassholder for tekst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6" name="Plassholder for tekst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7" name="Plassholder for tekst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8" name="Plassholder for tekst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nb-NO"/>
              <a:t>MM</a:t>
            </a:r>
            <a:endParaRPr lang="nb-NO" dirty="0"/>
          </a:p>
        </p:txBody>
      </p:sp>
      <p:sp>
        <p:nvSpPr>
          <p:cNvPr id="49" name="Plassholder for tekst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nb-NO"/>
              <a:t>Elementtittel</a:t>
            </a:r>
            <a:endParaRPr lang="nb-NO" dirty="0"/>
          </a:p>
        </p:txBody>
      </p:sp>
      <p:sp>
        <p:nvSpPr>
          <p:cNvPr id="50" name="Plassholder for tekst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nb-NO"/>
              <a:t>Måned år</a:t>
            </a:r>
            <a:endParaRPr lang="nb-NO" dirty="0"/>
          </a:p>
        </p:txBody>
      </p:sp>
    </p:spTree>
    <p:extLst>
      <p:ext uri="{BB962C8B-B14F-4D97-AF65-F5344CB8AC3E}">
        <p14:creationId xmlns:p14="http://schemas.microsoft.com/office/powerpoint/2010/main" val="138061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lemmer av team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7" name="Plassholder for bunn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8" name="Plassholder for lysbilde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5" name="Plassholder f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rtlCol="0"/>
          <a:lstStyle>
            <a:lvl1pPr marL="0" indent="0" algn="l">
              <a:buNone/>
              <a:defRPr sz="1600"/>
            </a:lvl1pPr>
          </a:lstStyle>
          <a:p>
            <a:pPr lvl="0" rtl="0"/>
            <a:r>
              <a:rPr lang="nb-NO"/>
              <a:t>Tittel</a:t>
            </a:r>
            <a:endParaRPr lang="nb-NO" dirty="0"/>
          </a:p>
        </p:txBody>
      </p:sp>
      <p:sp>
        <p:nvSpPr>
          <p:cNvPr id="13" name="Plassholder f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rtlCol="0"/>
          <a:lstStyle>
            <a:lvl1pPr marL="0" indent="0" algn="l">
              <a:buNone/>
              <a:defRPr sz="1600"/>
            </a:lvl1pPr>
          </a:lstStyle>
          <a:p>
            <a:pPr lvl="0" rtl="0"/>
            <a:r>
              <a:rPr lang="nb-NO"/>
              <a:t>Tittel</a:t>
            </a:r>
            <a:endParaRPr lang="nb-NO" dirty="0"/>
          </a:p>
        </p:txBody>
      </p:sp>
      <p:sp>
        <p:nvSpPr>
          <p:cNvPr id="15" name="Plassholder f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rtlCol="0"/>
          <a:lstStyle>
            <a:lvl1pPr marL="0" indent="0" algn="l">
              <a:buNone/>
              <a:defRPr sz="1600"/>
            </a:lvl1pPr>
          </a:lstStyle>
          <a:p>
            <a:pPr lvl="0" rtl="0"/>
            <a:r>
              <a:rPr lang="nb-NO"/>
              <a:t>Tittel</a:t>
            </a:r>
            <a:endParaRPr lang="nb-NO" dirty="0"/>
          </a:p>
        </p:txBody>
      </p:sp>
      <p:sp>
        <p:nvSpPr>
          <p:cNvPr id="10" name="Plassholder f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rtlCol="0"/>
          <a:lstStyle>
            <a:lvl1pPr marL="0" indent="0" algn="l">
              <a:buNone/>
              <a:defRPr b="1">
                <a:latin typeface="+mj-lt"/>
              </a:defRPr>
            </a:lvl1pPr>
          </a:lstStyle>
          <a:p>
            <a:pPr lvl="0" rtl="0"/>
            <a:r>
              <a:rPr lang="nb-NO"/>
              <a:t>Navn</a:t>
            </a:r>
            <a:endParaRPr lang="nb-NO" dirty="0"/>
          </a:p>
        </p:txBody>
      </p:sp>
      <p:sp>
        <p:nvSpPr>
          <p:cNvPr id="12" name="Plassholder f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rtlCol="0"/>
          <a:lstStyle>
            <a:lvl1pPr marL="0" indent="0" algn="l">
              <a:buNone/>
              <a:defRPr b="1">
                <a:latin typeface="+mj-lt"/>
              </a:defRPr>
            </a:lvl1pPr>
          </a:lstStyle>
          <a:p>
            <a:pPr lvl="0" rtl="0"/>
            <a:r>
              <a:rPr lang="nb-NO"/>
              <a:t>Navn</a:t>
            </a:r>
            <a:endParaRPr lang="nb-NO" dirty="0"/>
          </a:p>
        </p:txBody>
      </p:sp>
      <p:sp>
        <p:nvSpPr>
          <p:cNvPr id="16" name="Plassholder for tekst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rtlCol="0"/>
          <a:lstStyle>
            <a:lvl1pPr marL="0" indent="0" algn="l">
              <a:buNone/>
              <a:defRPr b="1">
                <a:latin typeface="+mj-lt"/>
              </a:defRPr>
            </a:lvl1pPr>
          </a:lstStyle>
          <a:p>
            <a:pPr lvl="0" rtl="0"/>
            <a:r>
              <a:rPr lang="nb-NO"/>
              <a:t>Navn</a:t>
            </a:r>
            <a:endParaRPr lang="nb-NO" dirty="0"/>
          </a:p>
        </p:txBody>
      </p:sp>
      <p:sp>
        <p:nvSpPr>
          <p:cNvPr id="24" name="Plassholder for bilde 22">
            <a:extLst>
              <a:ext uri="{FF2B5EF4-FFF2-40B4-BE49-F238E27FC236}">
                <a16:creationId xmlns:a16="http://schemas.microsoft.com/office/drawing/2014/main" id="{806A4855-25AA-40D4-B1A4-A271486B6C9F}"/>
              </a:ext>
            </a:extLst>
          </p:cNvPr>
          <p:cNvSpPr>
            <a:spLocks noGrp="1"/>
          </p:cNvSpPr>
          <p:nvPr>
            <p:ph type="pic" sz="quarter" idx="23" hasCustomPrompt="1"/>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nb-NO"/>
              <a:t>Klikk ikonet for å legge til bilde</a:t>
            </a:r>
            <a:endParaRPr lang="nb-NO" dirty="0"/>
          </a:p>
        </p:txBody>
      </p:sp>
      <p:sp>
        <p:nvSpPr>
          <p:cNvPr id="25" name="Plassholder for bilde 22">
            <a:extLst>
              <a:ext uri="{FF2B5EF4-FFF2-40B4-BE49-F238E27FC236}">
                <a16:creationId xmlns:a16="http://schemas.microsoft.com/office/drawing/2014/main" id="{31E10A24-B676-4117-9507-B4B0EB406F02}"/>
              </a:ext>
            </a:extLst>
          </p:cNvPr>
          <p:cNvSpPr>
            <a:spLocks noGrp="1"/>
          </p:cNvSpPr>
          <p:nvPr>
            <p:ph type="pic" sz="quarter" idx="24" hasCustomPrompt="1"/>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nb-NO"/>
              <a:t>Klikk ikonet for å legge til bilde</a:t>
            </a:r>
            <a:endParaRPr lang="nb-NO" dirty="0"/>
          </a:p>
        </p:txBody>
      </p:sp>
      <p:sp>
        <p:nvSpPr>
          <p:cNvPr id="26" name="Plassholder for bilde 22">
            <a:extLst>
              <a:ext uri="{FF2B5EF4-FFF2-40B4-BE49-F238E27FC236}">
                <a16:creationId xmlns:a16="http://schemas.microsoft.com/office/drawing/2014/main" id="{6549D851-9848-44AC-937A-9B1EF867E595}"/>
              </a:ext>
            </a:extLst>
          </p:cNvPr>
          <p:cNvSpPr>
            <a:spLocks noGrp="1"/>
          </p:cNvSpPr>
          <p:nvPr>
            <p:ph type="pic" sz="quarter" idx="25" hasCustomPrompt="1"/>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a:lvl1pPr>
          </a:lstStyle>
          <a:p>
            <a:pPr rtl="0"/>
            <a:r>
              <a:rPr lang="nb-NO"/>
              <a:t>Klikk ikonet for å legge til bilde</a:t>
            </a:r>
            <a:endParaRPr lang="nb-NO" dirty="0"/>
          </a:p>
        </p:txBody>
      </p:sp>
      <p:sp>
        <p:nvSpPr>
          <p:cNvPr id="9" name="Plassholder for tekst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Undertopptekst</a:t>
            </a:r>
            <a:endParaRPr lang="nb-NO" dirty="0"/>
          </a:p>
        </p:txBody>
      </p:sp>
      <p:sp>
        <p:nvSpPr>
          <p:cNvPr id="4" name="Plassholder for tekst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rtlCol="0"/>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Kort biografi</a:t>
            </a:r>
            <a:endParaRPr lang="nb-NO" dirty="0"/>
          </a:p>
        </p:txBody>
      </p:sp>
      <p:sp>
        <p:nvSpPr>
          <p:cNvPr id="11" name="Plassholder for tekst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rtlCol="0"/>
          <a:lstStyle>
            <a:lvl1pPr marL="0" indent="0">
              <a:buNone/>
              <a:defRPr/>
            </a:lvl1pPr>
          </a:lstStyle>
          <a:p>
            <a:pPr lvl="0" rtl="0"/>
            <a:r>
              <a:rPr lang="nb-NO"/>
              <a:t>Kort biografi</a:t>
            </a:r>
            <a:endParaRPr lang="nb-NO" dirty="0"/>
          </a:p>
        </p:txBody>
      </p:sp>
      <p:sp>
        <p:nvSpPr>
          <p:cNvPr id="17" name="Plassholder for tekst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rtlCol="0"/>
          <a:lstStyle>
            <a:lvl1pPr marL="0" indent="0">
              <a:buNone/>
              <a:defRPr/>
            </a:lvl1pPr>
          </a:lstStyle>
          <a:p>
            <a:pPr lvl="0" rtl="0"/>
            <a:r>
              <a:rPr lang="nb-NO"/>
              <a:t>Kort biografi</a:t>
            </a:r>
            <a:endParaRPr lang="nb-NO" dirty="0"/>
          </a:p>
        </p:txBody>
      </p:sp>
    </p:spTree>
    <p:extLst>
      <p:ext uri="{BB962C8B-B14F-4D97-AF65-F5344CB8AC3E}">
        <p14:creationId xmlns:p14="http://schemas.microsoft.com/office/powerpoint/2010/main" val="4105238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lemmer av team 6">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7" name="Plassholder for bunntekst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8" name="Plassholder for lysbildenumm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5" name="Plassholder for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nb-NO"/>
              <a:t>Tittel</a:t>
            </a:r>
            <a:endParaRPr lang="nb-NO" dirty="0"/>
          </a:p>
        </p:txBody>
      </p:sp>
      <p:sp>
        <p:nvSpPr>
          <p:cNvPr id="13" name="Plassholder for tekst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nb-NO"/>
              <a:t>Tittel</a:t>
            </a:r>
            <a:endParaRPr lang="nb-NO" dirty="0"/>
          </a:p>
        </p:txBody>
      </p:sp>
      <p:sp>
        <p:nvSpPr>
          <p:cNvPr id="15" name="Plassholder for tekst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nb-NO"/>
              <a:t>Tittel</a:t>
            </a:r>
            <a:endParaRPr lang="nb-NO" dirty="0"/>
          </a:p>
        </p:txBody>
      </p:sp>
      <p:sp>
        <p:nvSpPr>
          <p:cNvPr id="17" name="Plassholder for tekst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nb-NO"/>
              <a:t>Tittel</a:t>
            </a:r>
            <a:endParaRPr lang="nb-NO" dirty="0"/>
          </a:p>
        </p:txBody>
      </p:sp>
      <p:sp>
        <p:nvSpPr>
          <p:cNvPr id="6" name="Plassholder for tekst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nb-NO"/>
              <a:t>Fullt navn</a:t>
            </a:r>
            <a:endParaRPr lang="nb-NO" dirty="0"/>
          </a:p>
        </p:txBody>
      </p:sp>
      <p:sp>
        <p:nvSpPr>
          <p:cNvPr id="10" name="Plassholder for tekst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nb-NO"/>
              <a:t>Fullt navn</a:t>
            </a:r>
            <a:endParaRPr lang="nb-NO" dirty="0"/>
          </a:p>
        </p:txBody>
      </p:sp>
      <p:sp>
        <p:nvSpPr>
          <p:cNvPr id="12" name="Plassholder for tekst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nb-NO"/>
              <a:t>Fullt navn</a:t>
            </a:r>
            <a:endParaRPr lang="nb-NO" dirty="0"/>
          </a:p>
        </p:txBody>
      </p:sp>
      <p:sp>
        <p:nvSpPr>
          <p:cNvPr id="16" name="Plassholder for tekst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nb-NO"/>
              <a:t>Fullt navn</a:t>
            </a:r>
            <a:endParaRPr lang="nb-NO" dirty="0"/>
          </a:p>
        </p:txBody>
      </p:sp>
      <p:sp>
        <p:nvSpPr>
          <p:cNvPr id="19" name="Plassholder for tekst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nb-NO"/>
              <a:t>Fullt navn</a:t>
            </a:r>
            <a:endParaRPr lang="nb-NO" dirty="0"/>
          </a:p>
        </p:txBody>
      </p:sp>
      <p:sp>
        <p:nvSpPr>
          <p:cNvPr id="21" name="Plassholder for tekst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nb-NO"/>
              <a:t>Tittel</a:t>
            </a:r>
            <a:endParaRPr lang="nb-NO" dirty="0"/>
          </a:p>
        </p:txBody>
      </p:sp>
      <p:sp>
        <p:nvSpPr>
          <p:cNvPr id="23" name="Plassholder for bilde 22">
            <a:extLst>
              <a:ext uri="{FF2B5EF4-FFF2-40B4-BE49-F238E27FC236}">
                <a16:creationId xmlns:a16="http://schemas.microsoft.com/office/drawing/2014/main" id="{4089E01F-0C47-4C6A-A9A8-A1A7E470F31A}"/>
              </a:ext>
            </a:extLst>
          </p:cNvPr>
          <p:cNvSpPr>
            <a:spLocks noGrp="1"/>
          </p:cNvSpPr>
          <p:nvPr>
            <p:ph type="pic" sz="quarter" idx="22" hasCustomPrompt="1"/>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700"/>
            </a:lvl1pPr>
          </a:lstStyle>
          <a:p>
            <a:pPr rtl="0"/>
            <a:r>
              <a:rPr lang="nb-NO" dirty="0"/>
              <a:t>Klikk ikonet for å legge til bilde</a:t>
            </a:r>
          </a:p>
        </p:txBody>
      </p:sp>
      <p:sp>
        <p:nvSpPr>
          <p:cNvPr id="24" name="Plassholder for bilde 22">
            <a:extLst>
              <a:ext uri="{FF2B5EF4-FFF2-40B4-BE49-F238E27FC236}">
                <a16:creationId xmlns:a16="http://schemas.microsoft.com/office/drawing/2014/main" id="{806A4855-25AA-40D4-B1A4-A271486B6C9F}"/>
              </a:ext>
            </a:extLst>
          </p:cNvPr>
          <p:cNvSpPr>
            <a:spLocks noGrp="1"/>
          </p:cNvSpPr>
          <p:nvPr>
            <p:ph type="pic" sz="quarter" idx="23" hasCustomPrompt="1"/>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700"/>
            </a:lvl1pPr>
          </a:lstStyle>
          <a:p>
            <a:pPr rtl="0"/>
            <a:r>
              <a:rPr lang="nb-NO"/>
              <a:t>Klikk ikonet for å legge til bilde</a:t>
            </a:r>
            <a:endParaRPr lang="nb-NO" dirty="0"/>
          </a:p>
        </p:txBody>
      </p:sp>
      <p:sp>
        <p:nvSpPr>
          <p:cNvPr id="25" name="Plassholder for bilde 22">
            <a:extLst>
              <a:ext uri="{FF2B5EF4-FFF2-40B4-BE49-F238E27FC236}">
                <a16:creationId xmlns:a16="http://schemas.microsoft.com/office/drawing/2014/main" id="{31E10A24-B676-4117-9507-B4B0EB406F02}"/>
              </a:ext>
            </a:extLst>
          </p:cNvPr>
          <p:cNvSpPr>
            <a:spLocks noGrp="1"/>
          </p:cNvSpPr>
          <p:nvPr>
            <p:ph type="pic" sz="quarter" idx="24" hasCustomPrompt="1"/>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700"/>
            </a:lvl1pPr>
          </a:lstStyle>
          <a:p>
            <a:pPr rtl="0"/>
            <a:r>
              <a:rPr lang="nb-NO"/>
              <a:t>Klikk ikonet for å legge til bilde</a:t>
            </a:r>
            <a:endParaRPr lang="nb-NO" dirty="0"/>
          </a:p>
        </p:txBody>
      </p:sp>
      <p:sp>
        <p:nvSpPr>
          <p:cNvPr id="26" name="Plassholder for bilde 22">
            <a:extLst>
              <a:ext uri="{FF2B5EF4-FFF2-40B4-BE49-F238E27FC236}">
                <a16:creationId xmlns:a16="http://schemas.microsoft.com/office/drawing/2014/main" id="{6549D851-9848-44AC-937A-9B1EF867E595}"/>
              </a:ext>
            </a:extLst>
          </p:cNvPr>
          <p:cNvSpPr>
            <a:spLocks noGrp="1"/>
          </p:cNvSpPr>
          <p:nvPr>
            <p:ph type="pic" sz="quarter" idx="25" hasCustomPrompt="1"/>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700"/>
            </a:lvl1pPr>
          </a:lstStyle>
          <a:p>
            <a:pPr rtl="0"/>
            <a:r>
              <a:rPr lang="nb-NO"/>
              <a:t>Klikk ikonet for å legge til bilde</a:t>
            </a:r>
            <a:endParaRPr lang="nb-NO" dirty="0"/>
          </a:p>
        </p:txBody>
      </p:sp>
      <p:sp>
        <p:nvSpPr>
          <p:cNvPr id="27" name="Plassholder for bilde 22">
            <a:extLst>
              <a:ext uri="{FF2B5EF4-FFF2-40B4-BE49-F238E27FC236}">
                <a16:creationId xmlns:a16="http://schemas.microsoft.com/office/drawing/2014/main" id="{B765F5D3-7CB7-4E55-8217-E9EEA9F2945A}"/>
              </a:ext>
            </a:extLst>
          </p:cNvPr>
          <p:cNvSpPr>
            <a:spLocks noGrp="1"/>
          </p:cNvSpPr>
          <p:nvPr>
            <p:ph type="pic" sz="quarter" idx="26" hasCustomPrompt="1"/>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700"/>
            </a:lvl1pPr>
          </a:lstStyle>
          <a:p>
            <a:pPr rtl="0"/>
            <a:r>
              <a:rPr lang="nb-NO"/>
              <a:t>Klikk ikonet for å legge til bilde</a:t>
            </a:r>
            <a:endParaRPr lang="nb-NO" dirty="0"/>
          </a:p>
        </p:txBody>
      </p:sp>
      <p:sp>
        <p:nvSpPr>
          <p:cNvPr id="20" name="Plassholder for bilde 22">
            <a:extLst>
              <a:ext uri="{FF2B5EF4-FFF2-40B4-BE49-F238E27FC236}">
                <a16:creationId xmlns:a16="http://schemas.microsoft.com/office/drawing/2014/main" id="{8CB2CA38-4C7F-4D6B-9B34-606F1A007A17}"/>
              </a:ext>
            </a:extLst>
          </p:cNvPr>
          <p:cNvSpPr>
            <a:spLocks noGrp="1"/>
          </p:cNvSpPr>
          <p:nvPr>
            <p:ph type="pic" sz="quarter" idx="27" hasCustomPrompt="1"/>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700"/>
            </a:lvl1pPr>
          </a:lstStyle>
          <a:p>
            <a:pPr rtl="0"/>
            <a:r>
              <a:rPr lang="nb-NO"/>
              <a:t>Klikk ikonet for å legge til bilde</a:t>
            </a:r>
            <a:endParaRPr lang="nb-NO" dirty="0"/>
          </a:p>
        </p:txBody>
      </p:sp>
      <p:sp>
        <p:nvSpPr>
          <p:cNvPr id="4" name="Plassholder for tekst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nb-NO"/>
              <a:t>Fullt navn</a:t>
            </a:r>
            <a:endParaRPr lang="nb-NO" dirty="0"/>
          </a:p>
        </p:txBody>
      </p:sp>
      <p:sp>
        <p:nvSpPr>
          <p:cNvPr id="11" name="Plassholder for tekst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nb-NO"/>
              <a:t>Tittel</a:t>
            </a:r>
            <a:endParaRPr lang="nb-NO" dirty="0"/>
          </a:p>
        </p:txBody>
      </p:sp>
    </p:spTree>
    <p:extLst>
      <p:ext uri="{BB962C8B-B14F-4D97-AF65-F5344CB8AC3E}">
        <p14:creationId xmlns:p14="http://schemas.microsoft.com/office/powerpoint/2010/main" val="149557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re tittel og undertittel">
    <p:spTree>
      <p:nvGrpSpPr>
        <p:cNvPr id="1" name=""/>
        <p:cNvGrpSpPr/>
        <p:nvPr/>
      </p:nvGrpSpPr>
      <p:grpSpPr>
        <a:xfrm>
          <a:off x="0" y="0"/>
          <a:ext cx="0" cy="0"/>
          <a:chOff x="0" y="0"/>
          <a:chExt cx="0" cy="0"/>
        </a:xfrm>
      </p:grpSpPr>
      <p:sp>
        <p:nvSpPr>
          <p:cNvPr id="29" name="Frihåndsform: Figur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7" name="Frihåndsform: Figur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 name="Tit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6" name="Plassholder for bunn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7" name="Plassholder for lysbil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14" name="Frihåndsform: Figur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9" name="Frihåndsform: Figur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8" name="Frihåndsform: Figur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0" name="Frihåndsform: Figur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4" name="Frihåndsform: Figur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3" name="Frihåndsform: Figur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3" name="Plassholder for tekst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nb-NO"/>
              <a:t>Undertopptekst</a:t>
            </a:r>
            <a:endParaRPr lang="nb-NO" dirty="0"/>
          </a:p>
        </p:txBody>
      </p:sp>
    </p:spTree>
    <p:extLst>
      <p:ext uri="{BB962C8B-B14F-4D97-AF65-F5344CB8AC3E}">
        <p14:creationId xmlns:p14="http://schemas.microsoft.com/office/powerpoint/2010/main" val="1123823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15" name="Frihåndsform: Figur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4" name="Frihåndsform: Figur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 name="Tit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6" name="Plassholder for bunn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7" name="Plassholder for lysbil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
        <p:nvSpPr>
          <p:cNvPr id="24" name="Frihåndsform: Figur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2" name="Frihåndsform: Figur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5" name="Frihåndsform: Figur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6" name="Frihåndsform: Figur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0" name="Frihåndsform: Figur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Tree>
    <p:extLst>
      <p:ext uri="{BB962C8B-B14F-4D97-AF65-F5344CB8AC3E}">
        <p14:creationId xmlns:p14="http://schemas.microsoft.com/office/powerpoint/2010/main" val="1269607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re tittel, ingen grafikk">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nb-NO"/>
              <a:t>Klikk for å redigere tittelstil i malen</a:t>
            </a:r>
            <a:endParaRPr lang="nb-NO" dirty="0"/>
          </a:p>
        </p:txBody>
      </p:sp>
      <p:sp>
        <p:nvSpPr>
          <p:cNvPr id="6" name="Plassholder for bunn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nb-NO"/>
              <a:t>Legge til en bunntekst</a:t>
            </a:r>
            <a:endParaRPr lang="nb-NO" dirty="0"/>
          </a:p>
        </p:txBody>
      </p:sp>
      <p:sp>
        <p:nvSpPr>
          <p:cNvPr id="7" name="Plassholder for lysbil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nb-NO" smtClean="0"/>
              <a:pPr/>
              <a:t>‹#›</a:t>
            </a:fld>
            <a:endParaRPr lang="nb-NO" dirty="0"/>
          </a:p>
        </p:txBody>
      </p:sp>
    </p:spTree>
    <p:extLst>
      <p:ext uri="{BB962C8B-B14F-4D97-AF65-F5344CB8AC3E}">
        <p14:creationId xmlns:p14="http://schemas.microsoft.com/office/powerpoint/2010/main" val="3643951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usen takk">
    <p:bg>
      <p:bgPr>
        <a:solidFill>
          <a:schemeClr val="bg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nb-NO"/>
              <a:t>Sett inn eller dra-og-slipp bildet her</a:t>
            </a:r>
            <a:endParaRPr lang="nb-NO" dirty="0"/>
          </a:p>
        </p:txBody>
      </p:sp>
      <p:sp>
        <p:nvSpPr>
          <p:cNvPr id="2" name="Tit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nb-NO"/>
              <a:t>Tusen takk</a:t>
            </a:r>
            <a:endParaRPr lang="nb-NO" dirty="0"/>
          </a:p>
        </p:txBody>
      </p:sp>
      <p:sp>
        <p:nvSpPr>
          <p:cNvPr id="3" name="Undertittel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185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nb-NO" dirty="0"/>
          </a:p>
        </p:txBody>
      </p:sp>
      <p:cxnSp>
        <p:nvCxnSpPr>
          <p:cNvPr id="5" name="Rett linje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lassholder for tekst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nb-NO"/>
              <a:t>Kontaktnummer</a:t>
            </a:r>
            <a:endParaRPr lang="nb-NO" dirty="0"/>
          </a:p>
        </p:txBody>
      </p:sp>
      <p:sp>
        <p:nvSpPr>
          <p:cNvPr id="9" name="Plassholder for tekst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nb-NO"/>
              <a:t>E-postadresse eller brukernavn for sosiale medier</a:t>
            </a:r>
            <a:endParaRPr lang="nb-NO" dirty="0"/>
          </a:p>
        </p:txBody>
      </p:sp>
      <p:sp>
        <p:nvSpPr>
          <p:cNvPr id="8" name="Plassholder for bilde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nb-NO"/>
              <a:t>Logo</a:t>
            </a:r>
            <a:endParaRPr lang="nb-NO" dirty="0"/>
          </a:p>
        </p:txBody>
      </p:sp>
      <p:sp>
        <p:nvSpPr>
          <p:cNvPr id="10" name="Plassholder for tekst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nb-NO"/>
              <a:t>Nettadresse</a:t>
            </a:r>
            <a:endParaRPr lang="nb-NO" dirty="0"/>
          </a:p>
        </p:txBody>
      </p:sp>
    </p:spTree>
    <p:extLst>
      <p:ext uri="{BB962C8B-B14F-4D97-AF65-F5344CB8AC3E}">
        <p14:creationId xmlns:p14="http://schemas.microsoft.com/office/powerpoint/2010/main" val="19391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E7A1A1-65E2-40C4-8002-BD55991F559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4E978A1-6926-449F-A5F0-BD4E5D80B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3AF8D4F-AF5B-420C-8CF4-E7D3ED40568A}"/>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5" name="Plassholder for bunntekst 4">
            <a:extLst>
              <a:ext uri="{FF2B5EF4-FFF2-40B4-BE49-F238E27FC236}">
                <a16:creationId xmlns:a16="http://schemas.microsoft.com/office/drawing/2014/main" id="{7EEE026C-7C85-4BB0-8DA2-55A86CFD4C7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D5F7879-D4AE-402F-9ABA-830FAAE736F0}"/>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100121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EA76F7-33A3-433A-8633-1AAEFACACF0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CD3D9E7-9DD2-4A28-8EE5-94578A2D960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E141245-E778-4917-817F-F98F71E70E4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5F2AAE6-8AEC-45F8-BF50-19D89795EC5B}"/>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6" name="Plassholder for bunntekst 5">
            <a:extLst>
              <a:ext uri="{FF2B5EF4-FFF2-40B4-BE49-F238E27FC236}">
                <a16:creationId xmlns:a16="http://schemas.microsoft.com/office/drawing/2014/main" id="{756F87F4-D167-4653-8CAD-A2F01C2CC49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626B24A-DF4E-4681-A126-CB9611EAA348}"/>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180416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A35FDA-41A5-4871-846F-148C326C664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7C55D1A-9F39-4400-9626-1A3A19E120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1B2ED2C-3142-4C57-9D21-4B4A1F2121D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144AFBF-3B03-4C06-8EF6-8A34CDBBB9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10D0723-A79F-4BE2-AD3E-AFCD06D1026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91C238D-1C16-4768-9863-05EBDA20ADF4}"/>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8" name="Plassholder for bunntekst 7">
            <a:extLst>
              <a:ext uri="{FF2B5EF4-FFF2-40B4-BE49-F238E27FC236}">
                <a16:creationId xmlns:a16="http://schemas.microsoft.com/office/drawing/2014/main" id="{B187CA87-DC48-4FE2-8334-2A0DDF5A419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A245E31-F37F-4B7A-A695-19E6B3E1B1A6}"/>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65794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1EDBDF-D76A-4AD5-96C8-0A3B3A0D7BB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5C07B60-8128-4D2E-8EB9-0AC6521FBDD4}"/>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4" name="Plassholder for bunntekst 3">
            <a:extLst>
              <a:ext uri="{FF2B5EF4-FFF2-40B4-BE49-F238E27FC236}">
                <a16:creationId xmlns:a16="http://schemas.microsoft.com/office/drawing/2014/main" id="{2EDD1788-A180-4C2D-B8A5-C1E99A6A8A8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2AC462E-5F24-496D-885E-B14E11CEDE12}"/>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234741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465FB23-C777-4163-9168-30D267F91B93}"/>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3" name="Plassholder for bunntekst 2">
            <a:extLst>
              <a:ext uri="{FF2B5EF4-FFF2-40B4-BE49-F238E27FC236}">
                <a16:creationId xmlns:a16="http://schemas.microsoft.com/office/drawing/2014/main" id="{D5032683-99A4-4AF2-9744-300AD67012D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169D74D-3C4F-40F0-B262-16A0AECB778E}"/>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373353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701E31-73E3-4EDF-876D-7EFFD6E2F46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6D2FA57-D6F8-4305-9763-93BAA2C2D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CBF4C96-C753-430E-B25E-7C88F7183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EED943C-9A61-40D0-A2F0-B77258717DAA}"/>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6" name="Plassholder for bunntekst 5">
            <a:extLst>
              <a:ext uri="{FF2B5EF4-FFF2-40B4-BE49-F238E27FC236}">
                <a16:creationId xmlns:a16="http://schemas.microsoft.com/office/drawing/2014/main" id="{0C214DFF-CDD9-490D-994F-1FCB1BAFE58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C4D2A35-B5DE-42D4-9448-75BA05D6E410}"/>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162688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2F7BE0-D8AA-4C5A-B115-6617B4B1EC0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EA544D3-5F2A-4874-9A6D-C0BEDBAF2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5F4399B-C0E8-4238-BE5F-3FE03A5D1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CE8221-9E78-4844-8CA6-127E9656BF8E}"/>
              </a:ext>
            </a:extLst>
          </p:cNvPr>
          <p:cNvSpPr>
            <a:spLocks noGrp="1"/>
          </p:cNvSpPr>
          <p:nvPr>
            <p:ph type="dt" sz="half" idx="10"/>
          </p:nvPr>
        </p:nvSpPr>
        <p:spPr/>
        <p:txBody>
          <a:bodyPr/>
          <a:lstStyle/>
          <a:p>
            <a:fld id="{AC838F6C-A1C3-4482-AFBC-E8ED657BD020}" type="datetimeFigureOut">
              <a:rPr lang="nb-NO" smtClean="0"/>
              <a:t>03.09.2019</a:t>
            </a:fld>
            <a:endParaRPr lang="nb-NO"/>
          </a:p>
        </p:txBody>
      </p:sp>
      <p:sp>
        <p:nvSpPr>
          <p:cNvPr id="6" name="Plassholder for bunntekst 5">
            <a:extLst>
              <a:ext uri="{FF2B5EF4-FFF2-40B4-BE49-F238E27FC236}">
                <a16:creationId xmlns:a16="http://schemas.microsoft.com/office/drawing/2014/main" id="{D0764DC8-D15F-4A17-A2FD-8EC023F105D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6B41148-CA7A-4BDB-B05F-F32FE38D1867}"/>
              </a:ext>
            </a:extLst>
          </p:cNvPr>
          <p:cNvSpPr>
            <a:spLocks noGrp="1"/>
          </p:cNvSpPr>
          <p:nvPr>
            <p:ph type="sldNum" sz="quarter" idx="12"/>
          </p:nvPr>
        </p:nvSpPr>
        <p:spPr/>
        <p:txBody>
          <a:bodyPr/>
          <a:lstStyle/>
          <a:p>
            <a:fld id="{E5B0993D-0C83-4D14-B210-9953DDF1E5D1}" type="slidenum">
              <a:rPr lang="nb-NO" smtClean="0"/>
              <a:t>‹#›</a:t>
            </a:fld>
            <a:endParaRPr lang="nb-NO"/>
          </a:p>
        </p:txBody>
      </p:sp>
    </p:spTree>
    <p:extLst>
      <p:ext uri="{BB962C8B-B14F-4D97-AF65-F5344CB8AC3E}">
        <p14:creationId xmlns:p14="http://schemas.microsoft.com/office/powerpoint/2010/main" val="5990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A701E19-AC12-4C4E-A508-3C575225D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7756FE9-D151-4377-A141-51F643BC1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67A8058-4549-4579-83FA-6DDB68A74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38F6C-A1C3-4482-AFBC-E8ED657BD020}" type="datetimeFigureOut">
              <a:rPr lang="nb-NO" smtClean="0"/>
              <a:t>03.09.2019</a:t>
            </a:fld>
            <a:endParaRPr lang="nb-NO"/>
          </a:p>
        </p:txBody>
      </p:sp>
      <p:sp>
        <p:nvSpPr>
          <p:cNvPr id="5" name="Plassholder for bunntekst 4">
            <a:extLst>
              <a:ext uri="{FF2B5EF4-FFF2-40B4-BE49-F238E27FC236}">
                <a16:creationId xmlns:a16="http://schemas.microsoft.com/office/drawing/2014/main" id="{28A7EE62-0189-4DBC-B725-E7FE7F9EE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9ADC83F-9843-477A-BBC1-9A183B62F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0993D-0C83-4D14-B210-9953DDF1E5D1}" type="slidenum">
              <a:rPr lang="nb-NO" smtClean="0"/>
              <a:t>‹#›</a:t>
            </a:fld>
            <a:endParaRPr lang="nb-NO"/>
          </a:p>
        </p:txBody>
      </p:sp>
    </p:spTree>
    <p:extLst>
      <p:ext uri="{BB962C8B-B14F-4D97-AF65-F5344CB8AC3E}">
        <p14:creationId xmlns:p14="http://schemas.microsoft.com/office/powerpoint/2010/main" val="261421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Åttekant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 name="Plassholder for tittel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nb-NO"/>
              <a:t>Klikk for å redigere tittelstil i malen</a:t>
            </a:r>
            <a:endParaRPr lang="nb-NO" dirty="0"/>
          </a:p>
        </p:txBody>
      </p:sp>
      <p:sp>
        <p:nvSpPr>
          <p:cNvPr id="3" name="Plassholder for tekst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nb-NO" dirty="0"/>
              <a:t>Klikk for å redigere tekststiler</a:t>
            </a:r>
          </a:p>
          <a:p>
            <a:pPr lvl="1" rtl="0"/>
            <a:r>
              <a:rPr lang="nb-NO" dirty="0"/>
              <a:t>Andre nivå</a:t>
            </a:r>
          </a:p>
          <a:p>
            <a:pPr lvl="2" rtl="0"/>
            <a:r>
              <a:rPr lang="nb-NO" dirty="0"/>
              <a:t>Tredje nivå</a:t>
            </a:r>
          </a:p>
          <a:p>
            <a:pPr lvl="3" rtl="0"/>
            <a:r>
              <a:rPr lang="nb-NO" dirty="0"/>
              <a:t>Fjerde nivå</a:t>
            </a:r>
          </a:p>
          <a:p>
            <a:pPr lvl="4" rtl="0"/>
            <a:r>
              <a:rPr lang="nb-NO" dirty="0"/>
              <a:t>Femte nivå</a:t>
            </a:r>
          </a:p>
        </p:txBody>
      </p:sp>
      <p:sp>
        <p:nvSpPr>
          <p:cNvPr id="5" name="Plassholder for bunntekst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nb-NO"/>
              <a:t>Legge til en bunntekst</a:t>
            </a:r>
            <a:endParaRPr lang="nb-NO" dirty="0"/>
          </a:p>
        </p:txBody>
      </p:sp>
      <p:sp>
        <p:nvSpPr>
          <p:cNvPr id="6" name="Plassholder for lysbildenumm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nb-NO" smtClean="0"/>
              <a:pPr/>
              <a:t>‹#›</a:t>
            </a:fld>
            <a:endParaRPr lang="nb-NO" dirty="0"/>
          </a:p>
        </p:txBody>
      </p:sp>
      <p:sp>
        <p:nvSpPr>
          <p:cNvPr id="9" name="Ellipse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solidFill>
                <a:schemeClr val="accent1"/>
              </a:solidFill>
            </a:endParaRPr>
          </a:p>
        </p:txBody>
      </p:sp>
      <p:sp>
        <p:nvSpPr>
          <p:cNvPr id="10" name="Ellipse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1" name="Tekstboks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nb-NO" sz="1200">
                <a:solidFill>
                  <a:schemeClr val="tx2"/>
                </a:solidFill>
                <a:latin typeface="+mj-lt"/>
              </a:rPr>
              <a:t>Logoen eller navnet ditt her</a:t>
            </a:r>
            <a:endParaRPr lang="nb-NO" sz="1200" dirty="0">
              <a:solidFill>
                <a:schemeClr val="tx2"/>
              </a:solidFill>
              <a:latin typeface="+mj-lt"/>
            </a:endParaRPr>
          </a:p>
        </p:txBody>
      </p:sp>
      <p:sp>
        <p:nvSpPr>
          <p:cNvPr id="14" name="Ellipse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solidFill>
                <a:schemeClr val="accent1"/>
              </a:solidFill>
            </a:endParaRPr>
          </a:p>
        </p:txBody>
      </p:sp>
      <p:sp>
        <p:nvSpPr>
          <p:cNvPr id="18" name="Rektangel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19" name="Rektangel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0" name="Rektangel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21" name="Rektangel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Tree>
    <p:extLst>
      <p:ext uri="{BB962C8B-B14F-4D97-AF65-F5344CB8AC3E}">
        <p14:creationId xmlns:p14="http://schemas.microsoft.com/office/powerpoint/2010/main" val="1612099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lassholder for bilde 19" descr="Et nærbilde av et tre&#10;&#10;Beskrivelse generert med høy visshet">
            <a:extLst>
              <a:ext uri="{FF2B5EF4-FFF2-40B4-BE49-F238E27FC236}">
                <a16:creationId xmlns:a16="http://schemas.microsoft.com/office/drawing/2014/main" id="{3072B96B-8E35-4D15-80A0-1DD4745F75B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98769" y="86714"/>
            <a:ext cx="12018572" cy="6684572"/>
          </a:xfrm>
        </p:spPr>
      </p:pic>
      <p:sp>
        <p:nvSpPr>
          <p:cNvPr id="6" name="Tittel 5">
            <a:extLst>
              <a:ext uri="{FF2B5EF4-FFF2-40B4-BE49-F238E27FC236}">
                <a16:creationId xmlns:a16="http://schemas.microsoft.com/office/drawing/2014/main" id="{2E3EA56B-BEB0-4656-A20B-D15F03B7ACA1}"/>
              </a:ext>
            </a:extLst>
          </p:cNvPr>
          <p:cNvSpPr>
            <a:spLocks noGrp="1"/>
          </p:cNvSpPr>
          <p:nvPr>
            <p:ph type="ctrTitle"/>
          </p:nvPr>
        </p:nvSpPr>
        <p:spPr>
          <a:xfrm>
            <a:off x="0" y="1768422"/>
            <a:ext cx="6840000" cy="2385156"/>
          </a:xfrm>
        </p:spPr>
        <p:txBody>
          <a:bodyPr rtlCol="0"/>
          <a:lstStyle/>
          <a:p>
            <a:pPr rtl="0"/>
            <a:r>
              <a:rPr lang="nb-NO" sz="4000" dirty="0"/>
              <a:t>#fhsforbærekraftsmålene</a:t>
            </a:r>
          </a:p>
        </p:txBody>
      </p:sp>
      <p:sp>
        <p:nvSpPr>
          <p:cNvPr id="7" name="Undertittel 6">
            <a:extLst>
              <a:ext uri="{FF2B5EF4-FFF2-40B4-BE49-F238E27FC236}">
                <a16:creationId xmlns:a16="http://schemas.microsoft.com/office/drawing/2014/main" id="{DA0FE6D5-D475-4CBB-A6C2-E3D991A36891}"/>
              </a:ext>
            </a:extLst>
          </p:cNvPr>
          <p:cNvSpPr>
            <a:spLocks noGrp="1"/>
          </p:cNvSpPr>
          <p:nvPr>
            <p:ph type="subTitle" idx="1"/>
          </p:nvPr>
        </p:nvSpPr>
        <p:spPr>
          <a:xfrm>
            <a:off x="0" y="4153578"/>
            <a:ext cx="6840000" cy="936000"/>
          </a:xfrm>
        </p:spPr>
        <p:txBody>
          <a:bodyPr rtlCol="0"/>
          <a:lstStyle/>
          <a:p>
            <a:pPr rtl="0"/>
            <a:r>
              <a:rPr lang="nb-NO" dirty="0"/>
              <a:t>En Instagramkampanje for å fremme FNs bærekraftsmål   og hva folkehøgskolene gjør for å nå disse</a:t>
            </a:r>
          </a:p>
        </p:txBody>
      </p:sp>
      <p:pic>
        <p:nvPicPr>
          <p:cNvPr id="13" name="Bilde 12">
            <a:extLst>
              <a:ext uri="{FF2B5EF4-FFF2-40B4-BE49-F238E27FC236}">
                <a16:creationId xmlns:a16="http://schemas.microsoft.com/office/drawing/2014/main" id="{345F4D33-9B0C-4765-BA39-12EDA49A0F21}"/>
              </a:ext>
            </a:extLst>
          </p:cNvPr>
          <p:cNvPicPr>
            <a:picLocks noChangeAspect="1"/>
          </p:cNvPicPr>
          <p:nvPr/>
        </p:nvPicPr>
        <p:blipFill>
          <a:blip r:embed="rId4"/>
          <a:stretch>
            <a:fillRect/>
          </a:stretch>
        </p:blipFill>
        <p:spPr>
          <a:xfrm>
            <a:off x="10477365" y="86714"/>
            <a:ext cx="1639976" cy="1122794"/>
          </a:xfrm>
          <a:prstGeom prst="rect">
            <a:avLst/>
          </a:prstGeom>
        </p:spPr>
      </p:pic>
    </p:spTree>
    <p:extLst>
      <p:ext uri="{BB962C8B-B14F-4D97-AF65-F5344CB8AC3E}">
        <p14:creationId xmlns:p14="http://schemas.microsoft.com/office/powerpoint/2010/main" val="148523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7FFF86C9-AE30-42B9-BBC1-402C6A5E4C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936"/>
          <a:stretch/>
        </p:blipFill>
        <p:spPr>
          <a:xfrm>
            <a:off x="914119" y="0"/>
            <a:ext cx="10682225" cy="6858000"/>
          </a:xfrm>
        </p:spPr>
      </p:pic>
    </p:spTree>
    <p:extLst>
      <p:ext uri="{BB962C8B-B14F-4D97-AF65-F5344CB8AC3E}">
        <p14:creationId xmlns:p14="http://schemas.microsoft.com/office/powerpoint/2010/main" val="203001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60FCAA-821B-40C2-A474-E08135B92CE4}"/>
              </a:ext>
            </a:extLst>
          </p:cNvPr>
          <p:cNvSpPr>
            <a:spLocks noGrp="1"/>
          </p:cNvSpPr>
          <p:nvPr>
            <p:ph type="title"/>
          </p:nvPr>
        </p:nvSpPr>
        <p:spPr>
          <a:xfrm>
            <a:off x="95079" y="390206"/>
            <a:ext cx="6092657" cy="1325563"/>
          </a:xfrm>
        </p:spPr>
        <p:txBody>
          <a:bodyPr/>
          <a:lstStyle/>
          <a:p>
            <a:r>
              <a:rPr lang="nb-NO" dirty="0"/>
              <a:t>Klimapsykologi: </a:t>
            </a:r>
            <a:br>
              <a:rPr lang="nb-NO" dirty="0"/>
            </a:br>
            <a:r>
              <a:rPr lang="nb-NO" dirty="0"/>
              <a:t>sosialt og enkelt!</a:t>
            </a:r>
          </a:p>
        </p:txBody>
      </p:sp>
      <p:pic>
        <p:nvPicPr>
          <p:cNvPr id="4" name="Bilde 3">
            <a:extLst>
              <a:ext uri="{FF2B5EF4-FFF2-40B4-BE49-F238E27FC236}">
                <a16:creationId xmlns:a16="http://schemas.microsoft.com/office/drawing/2014/main" id="{EC6C8E26-077A-418C-952D-7A1056C0BB00}"/>
              </a:ext>
            </a:extLst>
          </p:cNvPr>
          <p:cNvPicPr>
            <a:picLocks noChangeAspect="1"/>
          </p:cNvPicPr>
          <p:nvPr/>
        </p:nvPicPr>
        <p:blipFill>
          <a:blip r:embed="rId3"/>
          <a:stretch>
            <a:fillRect/>
          </a:stretch>
        </p:blipFill>
        <p:spPr>
          <a:xfrm>
            <a:off x="10552034" y="0"/>
            <a:ext cx="1639966" cy="1121761"/>
          </a:xfrm>
          <a:prstGeom prst="rect">
            <a:avLst/>
          </a:prstGeom>
        </p:spPr>
      </p:pic>
      <p:pic>
        <p:nvPicPr>
          <p:cNvPr id="8" name="Plassholder for innhold 7">
            <a:extLst>
              <a:ext uri="{FF2B5EF4-FFF2-40B4-BE49-F238E27FC236}">
                <a16:creationId xmlns:a16="http://schemas.microsoft.com/office/drawing/2014/main" id="{62BF6294-F368-43D6-805E-EC100E37C017}"/>
              </a:ext>
            </a:extLst>
          </p:cNvPr>
          <p:cNvPicPr>
            <a:picLocks noGrp="1" noChangeAspect="1"/>
          </p:cNvPicPr>
          <p:nvPr>
            <p:ph idx="1"/>
          </p:nvPr>
        </p:nvPicPr>
        <p:blipFill>
          <a:blip r:embed="rId4"/>
          <a:stretch>
            <a:fillRect/>
          </a:stretch>
        </p:blipFill>
        <p:spPr>
          <a:xfrm>
            <a:off x="9029359" y="1187401"/>
            <a:ext cx="3162641" cy="3449587"/>
          </a:xfrm>
          <a:prstGeom prst="rect">
            <a:avLst/>
          </a:prstGeom>
        </p:spPr>
      </p:pic>
      <p:pic>
        <p:nvPicPr>
          <p:cNvPr id="7" name="Bilde 6">
            <a:extLst>
              <a:ext uri="{FF2B5EF4-FFF2-40B4-BE49-F238E27FC236}">
                <a16:creationId xmlns:a16="http://schemas.microsoft.com/office/drawing/2014/main" id="{3161D514-0BCF-4B95-9AB7-DB4B10325BF3}"/>
              </a:ext>
            </a:extLst>
          </p:cNvPr>
          <p:cNvPicPr>
            <a:picLocks noChangeAspect="1"/>
          </p:cNvPicPr>
          <p:nvPr/>
        </p:nvPicPr>
        <p:blipFill>
          <a:blip r:embed="rId5"/>
          <a:stretch>
            <a:fillRect/>
          </a:stretch>
        </p:blipFill>
        <p:spPr>
          <a:xfrm>
            <a:off x="58646" y="1595534"/>
            <a:ext cx="6635543" cy="3781101"/>
          </a:xfrm>
          <a:prstGeom prst="rect">
            <a:avLst/>
          </a:prstGeom>
        </p:spPr>
      </p:pic>
      <p:pic>
        <p:nvPicPr>
          <p:cNvPr id="9" name="Bilde 8">
            <a:extLst>
              <a:ext uri="{FF2B5EF4-FFF2-40B4-BE49-F238E27FC236}">
                <a16:creationId xmlns:a16="http://schemas.microsoft.com/office/drawing/2014/main" id="{2BBC2185-59B6-4262-A07E-857320C12AC2}"/>
              </a:ext>
            </a:extLst>
          </p:cNvPr>
          <p:cNvPicPr>
            <a:picLocks noChangeAspect="1"/>
          </p:cNvPicPr>
          <p:nvPr/>
        </p:nvPicPr>
        <p:blipFill>
          <a:blip r:embed="rId6"/>
          <a:stretch>
            <a:fillRect/>
          </a:stretch>
        </p:blipFill>
        <p:spPr>
          <a:xfrm>
            <a:off x="7596506" y="1187401"/>
            <a:ext cx="1432853" cy="1903446"/>
          </a:xfrm>
          <a:prstGeom prst="rect">
            <a:avLst/>
          </a:prstGeom>
        </p:spPr>
      </p:pic>
      <p:pic>
        <p:nvPicPr>
          <p:cNvPr id="10" name="Bilde 9">
            <a:extLst>
              <a:ext uri="{FF2B5EF4-FFF2-40B4-BE49-F238E27FC236}">
                <a16:creationId xmlns:a16="http://schemas.microsoft.com/office/drawing/2014/main" id="{E3E0088A-5DFC-496D-9F7A-A0658B266663}"/>
              </a:ext>
            </a:extLst>
          </p:cNvPr>
          <p:cNvPicPr>
            <a:picLocks noChangeAspect="1"/>
          </p:cNvPicPr>
          <p:nvPr/>
        </p:nvPicPr>
        <p:blipFill rotWithShape="1">
          <a:blip r:embed="rId7"/>
          <a:srcRect b="35096"/>
          <a:stretch/>
        </p:blipFill>
        <p:spPr>
          <a:xfrm>
            <a:off x="5339585" y="3429000"/>
            <a:ext cx="3381375" cy="3449587"/>
          </a:xfrm>
          <a:prstGeom prst="rect">
            <a:avLst/>
          </a:prstGeom>
        </p:spPr>
      </p:pic>
      <p:pic>
        <p:nvPicPr>
          <p:cNvPr id="11" name="Bilde 10">
            <a:extLst>
              <a:ext uri="{FF2B5EF4-FFF2-40B4-BE49-F238E27FC236}">
                <a16:creationId xmlns:a16="http://schemas.microsoft.com/office/drawing/2014/main" id="{02EAD1A5-5627-4BD3-B048-7BF2ECDAFE1A}"/>
              </a:ext>
            </a:extLst>
          </p:cNvPr>
          <p:cNvPicPr>
            <a:picLocks noChangeAspect="1"/>
          </p:cNvPicPr>
          <p:nvPr/>
        </p:nvPicPr>
        <p:blipFill>
          <a:blip r:embed="rId8"/>
          <a:stretch>
            <a:fillRect/>
          </a:stretch>
        </p:blipFill>
        <p:spPr>
          <a:xfrm>
            <a:off x="9600070" y="4702629"/>
            <a:ext cx="1666592" cy="2155371"/>
          </a:xfrm>
          <a:prstGeom prst="rect">
            <a:avLst/>
          </a:prstGeom>
        </p:spPr>
      </p:pic>
    </p:spTree>
    <p:extLst>
      <p:ext uri="{BB962C8B-B14F-4D97-AF65-F5344CB8AC3E}">
        <p14:creationId xmlns:p14="http://schemas.microsoft.com/office/powerpoint/2010/main" val="109137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60FCAA-821B-40C2-A474-E08135B92CE4}"/>
              </a:ext>
            </a:extLst>
          </p:cNvPr>
          <p:cNvSpPr>
            <a:spLocks noGrp="1"/>
          </p:cNvSpPr>
          <p:nvPr>
            <p:ph type="title"/>
          </p:nvPr>
        </p:nvSpPr>
        <p:spPr>
          <a:xfrm>
            <a:off x="562014" y="1283247"/>
            <a:ext cx="5120114" cy="1025135"/>
          </a:xfrm>
        </p:spPr>
        <p:txBody>
          <a:bodyPr>
            <a:normAutofit/>
          </a:bodyPr>
          <a:lstStyle/>
          <a:p>
            <a:r>
              <a:rPr lang="nb-NO" sz="3700" b="1" dirty="0"/>
              <a:t>#fhsforbærekraftsmålene</a:t>
            </a:r>
          </a:p>
        </p:txBody>
      </p:sp>
      <p:cxnSp>
        <p:nvCxnSpPr>
          <p:cNvPr id="19"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993797AD-0CED-4B09-B938-1644AF63DD36}"/>
              </a:ext>
            </a:extLst>
          </p:cNvPr>
          <p:cNvSpPr>
            <a:spLocks noGrp="1"/>
          </p:cNvSpPr>
          <p:nvPr>
            <p:ph idx="1"/>
          </p:nvPr>
        </p:nvSpPr>
        <p:spPr>
          <a:xfrm>
            <a:off x="655321" y="2575034"/>
            <a:ext cx="5120113" cy="3462228"/>
          </a:xfrm>
        </p:spPr>
        <p:txBody>
          <a:bodyPr>
            <a:normAutofit fontScale="92500"/>
          </a:bodyPr>
          <a:lstStyle/>
          <a:p>
            <a:r>
              <a:rPr lang="nb-NO" sz="1800" dirty="0"/>
              <a:t>Alle kan bidra med å nå FNs bærekraftsmål i hverdagen!</a:t>
            </a:r>
          </a:p>
          <a:p>
            <a:r>
              <a:rPr lang="nb-NO" sz="1800" dirty="0"/>
              <a:t>#fhsforbærekraftsmålene er en lavterskels Instagramkampanje initiert av Internasjonalt utvalg for folkehøgskolen (IU) for at folkehøgskolene kan vise fram tiltak vi gjør for en bærekraftig utvikling.</a:t>
            </a:r>
          </a:p>
          <a:p>
            <a:r>
              <a:rPr lang="nb-NO" sz="1800" dirty="0"/>
              <a:t>Målet er at alle folkehøgskolene blir med i løpet av skoleåret 2019-20. </a:t>
            </a:r>
          </a:p>
          <a:p>
            <a:r>
              <a:rPr lang="nb-NO" sz="1800" dirty="0"/>
              <a:t>Rektor har oppgaven med å fronte kampanjen fordi verden trenger ledere som er gode eksempler.</a:t>
            </a:r>
          </a:p>
          <a:p>
            <a:r>
              <a:rPr lang="nb-NO" sz="1800" dirty="0"/>
              <a:t>For å klare å sette i gang et bra tiltak trenger rektor hjelp fra elevene.</a:t>
            </a:r>
          </a:p>
          <a:p>
            <a:endParaRPr lang="nb-NO" sz="1800" dirty="0"/>
          </a:p>
        </p:txBody>
      </p:sp>
      <p:pic>
        <p:nvPicPr>
          <p:cNvPr id="5" name="Bilde 4">
            <a:extLst>
              <a:ext uri="{FF2B5EF4-FFF2-40B4-BE49-F238E27FC236}">
                <a16:creationId xmlns:a16="http://schemas.microsoft.com/office/drawing/2014/main" id="{6951F956-0791-4F44-8EAC-871BD33EFFAF}"/>
              </a:ext>
            </a:extLst>
          </p:cNvPr>
          <p:cNvPicPr>
            <a:picLocks noChangeAspect="1"/>
          </p:cNvPicPr>
          <p:nvPr/>
        </p:nvPicPr>
        <p:blipFill rotWithShape="1">
          <a:blip r:embed="rId3"/>
          <a:srcRect l="3972" r="397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4" name="Bilde 3">
            <a:extLst>
              <a:ext uri="{FF2B5EF4-FFF2-40B4-BE49-F238E27FC236}">
                <a16:creationId xmlns:a16="http://schemas.microsoft.com/office/drawing/2014/main" id="{EC6C8E26-077A-418C-952D-7A1056C0BB00}"/>
              </a:ext>
            </a:extLst>
          </p:cNvPr>
          <p:cNvPicPr>
            <a:picLocks noChangeAspect="1"/>
          </p:cNvPicPr>
          <p:nvPr/>
        </p:nvPicPr>
        <p:blipFill>
          <a:blip r:embed="rId4"/>
          <a:stretch>
            <a:fillRect/>
          </a:stretch>
        </p:blipFill>
        <p:spPr>
          <a:xfrm>
            <a:off x="10552034" y="0"/>
            <a:ext cx="1639966" cy="1121761"/>
          </a:xfrm>
          <a:prstGeom prst="rect">
            <a:avLst/>
          </a:prstGeom>
        </p:spPr>
      </p:pic>
      <p:sp>
        <p:nvSpPr>
          <p:cNvPr id="6" name="TekstSylinder 5">
            <a:extLst>
              <a:ext uri="{FF2B5EF4-FFF2-40B4-BE49-F238E27FC236}">
                <a16:creationId xmlns:a16="http://schemas.microsoft.com/office/drawing/2014/main" id="{9C5D3D60-DA4A-44DE-B0FB-C264CDF0173A}"/>
              </a:ext>
            </a:extLst>
          </p:cNvPr>
          <p:cNvSpPr txBox="1"/>
          <p:nvPr/>
        </p:nvSpPr>
        <p:spPr>
          <a:xfrm>
            <a:off x="9060023" y="6550213"/>
            <a:ext cx="3131977" cy="292388"/>
          </a:xfrm>
          <a:prstGeom prst="rect">
            <a:avLst/>
          </a:prstGeom>
          <a:noFill/>
        </p:spPr>
        <p:txBody>
          <a:bodyPr wrap="square" rtlCol="0">
            <a:spAutoFit/>
          </a:bodyPr>
          <a:lstStyle/>
          <a:p>
            <a:r>
              <a:rPr lang="nb-NO" sz="1300" dirty="0"/>
              <a:t>Elever ved Bakketun folkehøgskole 2017/18</a:t>
            </a:r>
          </a:p>
        </p:txBody>
      </p:sp>
    </p:spTree>
    <p:extLst>
      <p:ext uri="{BB962C8B-B14F-4D97-AF65-F5344CB8AC3E}">
        <p14:creationId xmlns:p14="http://schemas.microsoft.com/office/powerpoint/2010/main" val="107143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160FCAA-821B-40C2-A474-E08135B92CE4}"/>
              </a:ext>
            </a:extLst>
          </p:cNvPr>
          <p:cNvSpPr>
            <a:spLocks noGrp="1"/>
          </p:cNvSpPr>
          <p:nvPr>
            <p:ph type="title"/>
          </p:nvPr>
        </p:nvSpPr>
        <p:spPr>
          <a:xfrm>
            <a:off x="966952" y="1204108"/>
            <a:ext cx="2669406" cy="1781175"/>
          </a:xfrm>
        </p:spPr>
        <p:txBody>
          <a:bodyPr>
            <a:normAutofit/>
          </a:bodyPr>
          <a:lstStyle/>
          <a:p>
            <a:r>
              <a:rPr lang="nb-NO" sz="3200" dirty="0">
                <a:solidFill>
                  <a:srgbClr val="FFFFFF"/>
                </a:solidFill>
              </a:rPr>
              <a:t>Ideer til hva vi kan gjøre?</a:t>
            </a:r>
          </a:p>
        </p:txBody>
      </p:sp>
      <p:sp>
        <p:nvSpPr>
          <p:cNvPr id="3" name="Plassholder for innhold 2">
            <a:extLst>
              <a:ext uri="{FF2B5EF4-FFF2-40B4-BE49-F238E27FC236}">
                <a16:creationId xmlns:a16="http://schemas.microsoft.com/office/drawing/2014/main" id="{993797AD-0CED-4B09-B938-1644AF63DD36}"/>
              </a:ext>
            </a:extLst>
          </p:cNvPr>
          <p:cNvSpPr>
            <a:spLocks noGrp="1"/>
          </p:cNvSpPr>
          <p:nvPr>
            <p:ph idx="1"/>
          </p:nvPr>
        </p:nvSpPr>
        <p:spPr>
          <a:xfrm>
            <a:off x="966951" y="3355130"/>
            <a:ext cx="2669407" cy="2427333"/>
          </a:xfrm>
        </p:spPr>
        <p:txBody>
          <a:bodyPr>
            <a:normAutofit/>
          </a:bodyPr>
          <a:lstStyle/>
          <a:p>
            <a:r>
              <a:rPr lang="nb-NO" sz="1500" dirty="0"/>
              <a:t>Hva engasjerer dere mest? Sosiale forhold, klima og miljø eller økonomi og urettferdighet?</a:t>
            </a:r>
          </a:p>
          <a:p>
            <a:r>
              <a:rPr lang="nb-NO" sz="1500" dirty="0"/>
              <a:t>Ideer til tiltak? Snakk sammen to og to. Det er lov å bruke humor </a:t>
            </a:r>
            <a:r>
              <a:rPr lang="nb-NO" sz="1500" dirty="0">
                <a:sym typeface="Wingdings" panose="05000000000000000000" pitchFamily="2" charset="2"/>
              </a:rPr>
              <a:t></a:t>
            </a:r>
            <a:endParaRPr lang="nb-NO" sz="1500" dirty="0"/>
          </a:p>
          <a:p>
            <a:r>
              <a:rPr lang="nb-NO" sz="1500" dirty="0"/>
              <a:t>Hvilke av de 17 målene vil tiltaket du foreslår bidra til å nå?</a:t>
            </a:r>
          </a:p>
        </p:txBody>
      </p:sp>
      <p:pic>
        <p:nvPicPr>
          <p:cNvPr id="5" name="Bilde 4">
            <a:extLst>
              <a:ext uri="{FF2B5EF4-FFF2-40B4-BE49-F238E27FC236}">
                <a16:creationId xmlns:a16="http://schemas.microsoft.com/office/drawing/2014/main" id="{0590F073-2026-4893-821A-1A3F15D1F6C7}"/>
              </a:ext>
            </a:extLst>
          </p:cNvPr>
          <p:cNvPicPr>
            <a:picLocks noChangeAspect="1"/>
          </p:cNvPicPr>
          <p:nvPr/>
        </p:nvPicPr>
        <p:blipFill>
          <a:blip r:embed="rId3"/>
          <a:stretch>
            <a:fillRect/>
          </a:stretch>
        </p:blipFill>
        <p:spPr>
          <a:xfrm>
            <a:off x="4662102" y="1149660"/>
            <a:ext cx="6903723" cy="4435643"/>
          </a:xfrm>
          <a:prstGeom prst="rect">
            <a:avLst/>
          </a:prstGeom>
        </p:spPr>
      </p:pic>
    </p:spTree>
    <p:extLst>
      <p:ext uri="{BB962C8B-B14F-4D97-AF65-F5344CB8AC3E}">
        <p14:creationId xmlns:p14="http://schemas.microsoft.com/office/powerpoint/2010/main" val="60322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60FCAA-821B-40C2-A474-E08135B92CE4}"/>
              </a:ext>
            </a:extLst>
          </p:cNvPr>
          <p:cNvSpPr>
            <a:spLocks noGrp="1"/>
          </p:cNvSpPr>
          <p:nvPr>
            <p:ph type="title"/>
          </p:nvPr>
        </p:nvSpPr>
        <p:spPr/>
        <p:txBody>
          <a:bodyPr/>
          <a:lstStyle/>
          <a:p>
            <a:r>
              <a:rPr lang="nb-NO" dirty="0">
                <a:solidFill>
                  <a:srgbClr val="FF0000"/>
                </a:solidFill>
              </a:rPr>
              <a:t>Dette tiltaket vil jeg sette i gang</a:t>
            </a:r>
          </a:p>
        </p:txBody>
      </p:sp>
      <p:sp>
        <p:nvSpPr>
          <p:cNvPr id="3" name="Plassholder for innhold 2">
            <a:extLst>
              <a:ext uri="{FF2B5EF4-FFF2-40B4-BE49-F238E27FC236}">
                <a16:creationId xmlns:a16="http://schemas.microsoft.com/office/drawing/2014/main" id="{993797AD-0CED-4B09-B938-1644AF63DD36}"/>
              </a:ext>
            </a:extLst>
          </p:cNvPr>
          <p:cNvSpPr>
            <a:spLocks noGrp="1"/>
          </p:cNvSpPr>
          <p:nvPr>
            <p:ph idx="1"/>
          </p:nvPr>
        </p:nvSpPr>
        <p:spPr/>
        <p:txBody>
          <a:bodyPr/>
          <a:lstStyle/>
          <a:p>
            <a:r>
              <a:rPr lang="nb-NO" i="1" dirty="0">
                <a:solidFill>
                  <a:srgbClr val="FF0000"/>
                </a:solidFill>
              </a:rPr>
              <a:t>Denne siden kan brukes dersom du som rektor allerede har bestemt deg for et tiltak du vil sette i gang. Her kan du informere om hva dere skal gjøre (bruk da selvsagt ikke siden før der elevene blir bedt om å komme med forslag). </a:t>
            </a:r>
          </a:p>
        </p:txBody>
      </p:sp>
      <p:pic>
        <p:nvPicPr>
          <p:cNvPr id="4" name="Bilde 3">
            <a:extLst>
              <a:ext uri="{FF2B5EF4-FFF2-40B4-BE49-F238E27FC236}">
                <a16:creationId xmlns:a16="http://schemas.microsoft.com/office/drawing/2014/main" id="{EC6C8E26-077A-418C-952D-7A1056C0BB00}"/>
              </a:ext>
            </a:extLst>
          </p:cNvPr>
          <p:cNvPicPr>
            <a:picLocks noChangeAspect="1"/>
          </p:cNvPicPr>
          <p:nvPr/>
        </p:nvPicPr>
        <p:blipFill>
          <a:blip r:embed="rId2"/>
          <a:stretch>
            <a:fillRect/>
          </a:stretch>
        </p:blipFill>
        <p:spPr>
          <a:xfrm>
            <a:off x="10552034" y="0"/>
            <a:ext cx="1639966" cy="1121761"/>
          </a:xfrm>
          <a:prstGeom prst="rect">
            <a:avLst/>
          </a:prstGeom>
        </p:spPr>
      </p:pic>
    </p:spTree>
    <p:extLst>
      <p:ext uri="{BB962C8B-B14F-4D97-AF65-F5344CB8AC3E}">
        <p14:creationId xmlns:p14="http://schemas.microsoft.com/office/powerpoint/2010/main" val="208619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C6C8E26-077A-418C-952D-7A1056C0BB00}"/>
              </a:ext>
            </a:extLst>
          </p:cNvPr>
          <p:cNvPicPr>
            <a:picLocks noChangeAspect="1"/>
          </p:cNvPicPr>
          <p:nvPr/>
        </p:nvPicPr>
        <p:blipFill>
          <a:blip r:embed="rId3"/>
          <a:stretch>
            <a:fillRect/>
          </a:stretch>
        </p:blipFill>
        <p:spPr>
          <a:xfrm>
            <a:off x="10552034" y="0"/>
            <a:ext cx="1639966" cy="1121761"/>
          </a:xfrm>
          <a:prstGeom prst="rect">
            <a:avLst/>
          </a:prstGeom>
        </p:spPr>
      </p:pic>
      <p:pic>
        <p:nvPicPr>
          <p:cNvPr id="5" name="Bilde 4">
            <a:extLst>
              <a:ext uri="{FF2B5EF4-FFF2-40B4-BE49-F238E27FC236}">
                <a16:creationId xmlns:a16="http://schemas.microsoft.com/office/drawing/2014/main" id="{3A0A709B-A287-4562-A0D1-C9C44D49C87C}"/>
              </a:ext>
            </a:extLst>
          </p:cNvPr>
          <p:cNvPicPr>
            <a:picLocks noChangeAspect="1"/>
          </p:cNvPicPr>
          <p:nvPr/>
        </p:nvPicPr>
        <p:blipFill>
          <a:blip r:embed="rId4"/>
          <a:stretch>
            <a:fillRect/>
          </a:stretch>
        </p:blipFill>
        <p:spPr>
          <a:xfrm>
            <a:off x="0" y="40064"/>
            <a:ext cx="4226767" cy="3551293"/>
          </a:xfrm>
          <a:prstGeom prst="rect">
            <a:avLst/>
          </a:prstGeom>
        </p:spPr>
      </p:pic>
      <p:pic>
        <p:nvPicPr>
          <p:cNvPr id="6" name="Bilde 5">
            <a:extLst>
              <a:ext uri="{FF2B5EF4-FFF2-40B4-BE49-F238E27FC236}">
                <a16:creationId xmlns:a16="http://schemas.microsoft.com/office/drawing/2014/main" id="{AF4AD439-6CE0-48E4-AF27-E39E0B6AA7C4}"/>
              </a:ext>
            </a:extLst>
          </p:cNvPr>
          <p:cNvPicPr>
            <a:picLocks noChangeAspect="1"/>
          </p:cNvPicPr>
          <p:nvPr/>
        </p:nvPicPr>
        <p:blipFill>
          <a:blip r:embed="rId5"/>
          <a:stretch>
            <a:fillRect/>
          </a:stretch>
        </p:blipFill>
        <p:spPr>
          <a:xfrm>
            <a:off x="4936520" y="40064"/>
            <a:ext cx="4522950" cy="4147621"/>
          </a:xfrm>
          <a:prstGeom prst="rect">
            <a:avLst/>
          </a:prstGeom>
        </p:spPr>
      </p:pic>
      <p:pic>
        <p:nvPicPr>
          <p:cNvPr id="7" name="Bilde 6">
            <a:extLst>
              <a:ext uri="{FF2B5EF4-FFF2-40B4-BE49-F238E27FC236}">
                <a16:creationId xmlns:a16="http://schemas.microsoft.com/office/drawing/2014/main" id="{F10EE844-0B85-4A82-84E2-3D5416753737}"/>
              </a:ext>
            </a:extLst>
          </p:cNvPr>
          <p:cNvPicPr>
            <a:picLocks noChangeAspect="1"/>
          </p:cNvPicPr>
          <p:nvPr/>
        </p:nvPicPr>
        <p:blipFill>
          <a:blip r:embed="rId6"/>
          <a:stretch>
            <a:fillRect/>
          </a:stretch>
        </p:blipFill>
        <p:spPr>
          <a:xfrm>
            <a:off x="1711227" y="3591357"/>
            <a:ext cx="3579312" cy="3226579"/>
          </a:xfrm>
          <a:prstGeom prst="rect">
            <a:avLst/>
          </a:prstGeom>
        </p:spPr>
      </p:pic>
      <p:pic>
        <p:nvPicPr>
          <p:cNvPr id="8" name="Bilde 7">
            <a:extLst>
              <a:ext uri="{FF2B5EF4-FFF2-40B4-BE49-F238E27FC236}">
                <a16:creationId xmlns:a16="http://schemas.microsoft.com/office/drawing/2014/main" id="{67586549-3274-4DEC-9B04-7984C610DD5E}"/>
              </a:ext>
            </a:extLst>
          </p:cNvPr>
          <p:cNvPicPr>
            <a:picLocks noChangeAspect="1"/>
          </p:cNvPicPr>
          <p:nvPr/>
        </p:nvPicPr>
        <p:blipFill>
          <a:blip r:embed="rId7"/>
          <a:stretch>
            <a:fillRect/>
          </a:stretch>
        </p:blipFill>
        <p:spPr>
          <a:xfrm>
            <a:off x="8515832" y="3631421"/>
            <a:ext cx="3553417" cy="3226579"/>
          </a:xfrm>
          <a:prstGeom prst="rect">
            <a:avLst/>
          </a:prstGeom>
        </p:spPr>
      </p:pic>
    </p:spTree>
    <p:extLst>
      <p:ext uri="{BB962C8B-B14F-4D97-AF65-F5344CB8AC3E}">
        <p14:creationId xmlns:p14="http://schemas.microsoft.com/office/powerpoint/2010/main" val="3612237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6384_TF16411175.potx" id="{B7A44A16-1653-4D5E-BED0-15916FEA58B4}" vid="{3D682B6B-9544-4784-A87E-9FED9B7CD4D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518</Words>
  <Application>Microsoft Office PowerPoint</Application>
  <PresentationFormat>Widescreen</PresentationFormat>
  <Paragraphs>29</Paragraphs>
  <Slides>7</Slides>
  <Notes>6</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7</vt:i4>
      </vt:variant>
    </vt:vector>
  </HeadingPairs>
  <TitlesOfParts>
    <vt:vector size="14" baseType="lpstr">
      <vt:lpstr>Arial</vt:lpstr>
      <vt:lpstr>Calibri</vt:lpstr>
      <vt:lpstr>Calibri Light</vt:lpstr>
      <vt:lpstr>Rockwell</vt:lpstr>
      <vt:lpstr>Times New Roman</vt:lpstr>
      <vt:lpstr>Office-tema</vt:lpstr>
      <vt:lpstr>1_Office-tema</vt:lpstr>
      <vt:lpstr>#fhsforbærekraftsmålene</vt:lpstr>
      <vt:lpstr>PowerPoint-presentasjon</vt:lpstr>
      <vt:lpstr>Klimapsykologi:  sosialt og enkelt!</vt:lpstr>
      <vt:lpstr>#fhsforbærekraftsmålene</vt:lpstr>
      <vt:lpstr>Ideer til hva vi kan gjøre?</vt:lpstr>
      <vt:lpstr>Dette tiltaket vil jeg sette i gang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#FHSforBærekraftsmålene</dc:title>
  <dc:creator>Brita Phuthi</dc:creator>
  <cp:lastModifiedBy>Brita Phuthi</cp:lastModifiedBy>
  <cp:revision>14</cp:revision>
  <dcterms:created xsi:type="dcterms:W3CDTF">2019-08-29T10:10:50Z</dcterms:created>
  <dcterms:modified xsi:type="dcterms:W3CDTF">2019-09-03T09:34:53Z</dcterms:modified>
</cp:coreProperties>
</file>