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0" r:id="rId1"/>
  </p:sldMasterIdLst>
  <p:notesMasterIdLst>
    <p:notesMasterId r:id="rId14"/>
  </p:notesMasterIdLst>
  <p:sldIdLst>
    <p:sldId id="256" r:id="rId2"/>
    <p:sldId id="264" r:id="rId3"/>
    <p:sldId id="262" r:id="rId4"/>
    <p:sldId id="265" r:id="rId5"/>
    <p:sldId id="267" r:id="rId6"/>
    <p:sldId id="266" r:id="rId7"/>
    <p:sldId id="268" r:id="rId8"/>
    <p:sldId id="272" r:id="rId9"/>
    <p:sldId id="269" r:id="rId10"/>
    <p:sldId id="270" r:id="rId11"/>
    <p:sldId id="271" r:id="rId12"/>
    <p:sldId id="25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8AC69-6AF9-487B-9152-D2D0EAC67D38}" type="datetimeFigureOut">
              <a:rPr lang="nb-NO" smtClean="0"/>
              <a:t>15.05.2020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3FE2E-649D-4C08-A9AF-6BD847F6757F}" type="slidenum">
              <a:rPr lang="nb-NO" smtClean="0"/>
              <a:t>‹#›</a:t>
            </a:fld>
            <a:endParaRPr lang="nb-NO"/>
          </a:p>
        </p:txBody>
      </p:sp>
    </p:spTree>
    <p:extLst>
      <p:ext uri="{BB962C8B-B14F-4D97-AF65-F5344CB8AC3E}">
        <p14:creationId xmlns:p14="http://schemas.microsoft.com/office/powerpoint/2010/main" val="411701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løpet av september, i etterkant av «Klimaseminaret» for de fem folkehøgskolestyrene på selveste valgdagen, så vedtok NKF, IKF, IF og FHF Bærekraftvedtaket og 9. oktober gjorde også FHSR det samme vedtaket. Dette er historisk – både seminaret og ikke minst et slikt felles vedtak!</a:t>
            </a:r>
          </a:p>
          <a:p>
            <a:r>
              <a:rPr lang="nb-NO" dirty="0"/>
              <a:t>Dette er et resultat av et økende engasjement for bærekraftig utvikling i folkehøgskolen, både i organisasjonene og blant folkehøgskolene, og det har vært en modningsprosess over flere år, men når det først ble seminar og forslag til vedtak så er jeg imponert over hvor effektive styrene var slik at vi raskt fikk på plass Bærekraftvedtaket som organisasjonene ønsker skal inspirere folkehøgskolene til økt innsats for å nå FNs bærekraftsmål –</a:t>
            </a:r>
          </a:p>
          <a:p>
            <a:r>
              <a:rPr lang="nb-NO" dirty="0"/>
              <a:t>Med særlig vekt på mål 13om å stoppe klimaendringene</a:t>
            </a:r>
          </a:p>
          <a:p>
            <a:r>
              <a:rPr lang="nb-NO" dirty="0"/>
              <a:t>Og mål 4.7 om utdanning for bærekraftig utvikling.</a:t>
            </a:r>
          </a:p>
        </p:txBody>
      </p:sp>
      <p:sp>
        <p:nvSpPr>
          <p:cNvPr id="4" name="Plassholder for lysbildenummer 3"/>
          <p:cNvSpPr>
            <a:spLocks noGrp="1"/>
          </p:cNvSpPr>
          <p:nvPr>
            <p:ph type="sldNum" sz="quarter" idx="5"/>
          </p:nvPr>
        </p:nvSpPr>
        <p:spPr/>
        <p:txBody>
          <a:bodyPr/>
          <a:lstStyle/>
          <a:p>
            <a:pPr rtl="0"/>
            <a:fld id="{DF293C6C-82EA-4D9D-AA8A-69C85F2EE2B5}" type="slidenum">
              <a:rPr lang="nb-NO" noProof="0" smtClean="0"/>
              <a:t>2</a:t>
            </a:fld>
            <a:endParaRPr lang="nb-NO" noProof="0" dirty="0"/>
          </a:p>
        </p:txBody>
      </p:sp>
    </p:spTree>
    <p:extLst>
      <p:ext uri="{BB962C8B-B14F-4D97-AF65-F5344CB8AC3E}">
        <p14:creationId xmlns:p14="http://schemas.microsoft.com/office/powerpoint/2010/main" val="102533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b-NO"/>
              <a:t>Klikk for å redigere tittelstil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1E2F29AE-B7AA-422D-B28B-4405AD6DF721}" type="datetimeFigureOut">
              <a:rPr lang="nb-NO" smtClean="0"/>
              <a:t>15.05.2020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2300213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E2F29AE-B7AA-422D-B28B-4405AD6DF721}" type="datetimeFigureOut">
              <a:rPr lang="nb-NO" smtClean="0"/>
              <a:t>15.05.2020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164339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E2F29AE-B7AA-422D-B28B-4405AD6DF721}" type="datetimeFigureOut">
              <a:rPr lang="nb-NO" smtClean="0"/>
              <a:t>15.05.2020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227774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1E2F29AE-B7AA-422D-B28B-4405AD6DF721}" type="datetimeFigureOut">
              <a:rPr lang="nb-NO" smtClean="0"/>
              <a:t>15.05.2020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255074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b-NO"/>
              <a:t>Klikk for å redigere tittelstil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1E2F29AE-B7AA-422D-B28B-4405AD6DF721}" type="datetimeFigureOut">
              <a:rPr lang="nb-NO" smtClean="0"/>
              <a:t>15.05.2020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21585559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Date Placeholder 7"/>
          <p:cNvSpPr>
            <a:spLocks noGrp="1"/>
          </p:cNvSpPr>
          <p:nvPr>
            <p:ph type="dt" sz="half" idx="10"/>
          </p:nvPr>
        </p:nvSpPr>
        <p:spPr/>
        <p:txBody>
          <a:bodyPr/>
          <a:lstStyle/>
          <a:p>
            <a:fld id="{1E2F29AE-B7AA-422D-B28B-4405AD6DF721}" type="datetimeFigureOut">
              <a:rPr lang="nb-NO" smtClean="0"/>
              <a:t>15.05.2020</a:t>
            </a:fld>
            <a:endParaRPr lang="nb-NO"/>
          </a:p>
        </p:txBody>
      </p:sp>
      <p:sp>
        <p:nvSpPr>
          <p:cNvPr id="9" name="Footer Placeholder 8"/>
          <p:cNvSpPr>
            <a:spLocks noGrp="1"/>
          </p:cNvSpPr>
          <p:nvPr>
            <p:ph type="ftr" sz="quarter" idx="11"/>
          </p:nvPr>
        </p:nvSpPr>
        <p:spPr/>
        <p:txBody>
          <a:bodyPr/>
          <a:lstStyle/>
          <a:p>
            <a:endParaRPr lang="nb-NO"/>
          </a:p>
        </p:txBody>
      </p:sp>
      <p:sp>
        <p:nvSpPr>
          <p:cNvPr id="10" name="Slide Number Placeholder 9"/>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76307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583436" y="3143250"/>
            <a:ext cx="4270248" cy="259677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1E2F29AE-B7AA-422D-B28B-4405AD6DF721}" type="datetimeFigureOut">
              <a:rPr lang="nb-NO" smtClean="0"/>
              <a:t>15.05.2020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035D8DE-718F-4C21-A650-4F3E3C36F08B}" type="slidenum">
              <a:rPr lang="nb-NO" smtClean="0"/>
              <a:t>‹#›</a:t>
            </a:fld>
            <a:endParaRPr lang="nb-NO"/>
          </a:p>
        </p:txBody>
      </p:sp>
      <p:sp>
        <p:nvSpPr>
          <p:cNvPr id="10" name="Title 9"/>
          <p:cNvSpPr>
            <a:spLocks noGrp="1"/>
          </p:cNvSpPr>
          <p:nvPr>
            <p:ph type="title"/>
          </p:nvPr>
        </p:nvSpPr>
        <p:spPr/>
        <p:txBody>
          <a:bodyPr/>
          <a:lstStyle/>
          <a:p>
            <a:r>
              <a:rPr lang="nb-NO"/>
              <a:t>Klikk for å redigere tittelstil</a:t>
            </a:r>
            <a:endParaRPr lang="en-US" dirty="0"/>
          </a:p>
        </p:txBody>
      </p:sp>
    </p:spTree>
    <p:extLst>
      <p:ext uri="{BB962C8B-B14F-4D97-AF65-F5344CB8AC3E}">
        <p14:creationId xmlns:p14="http://schemas.microsoft.com/office/powerpoint/2010/main" val="97969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1E2F29AE-B7AA-422D-B28B-4405AD6DF721}" type="datetimeFigureOut">
              <a:rPr lang="nb-NO" smtClean="0"/>
              <a:t>15.05.2020</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89087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F29AE-B7AA-422D-B28B-4405AD6DF721}" type="datetimeFigureOut">
              <a:rPr lang="nb-NO" smtClean="0"/>
              <a:t>15.05.2020</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25560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b-NO"/>
              <a:t>Klikk for å redigere tittelstil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1E2F29AE-B7AA-422D-B28B-4405AD6DF721}" type="datetimeFigureOut">
              <a:rPr lang="nb-NO" smtClean="0"/>
              <a:t>15.05.2020</a:t>
            </a:fld>
            <a:endParaRPr lang="nb-NO"/>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nb-NO"/>
          </a:p>
        </p:txBody>
      </p:sp>
      <p:sp>
        <p:nvSpPr>
          <p:cNvPr id="7" name="Slide Number Placeholder 6"/>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261745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b-NO"/>
              <a:t>Klikk for å redigere tittelstil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E2F29AE-B7AA-422D-B28B-4405AD6DF721}" type="datetimeFigureOut">
              <a:rPr lang="nb-NO" smtClean="0"/>
              <a:t>15.05.2020</a:t>
            </a:fld>
            <a:endParaRPr lang="nb-NO"/>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nb-NO"/>
          </a:p>
        </p:txBody>
      </p:sp>
      <p:sp>
        <p:nvSpPr>
          <p:cNvPr id="7" name="Slide Number Placeholder 6"/>
          <p:cNvSpPr>
            <a:spLocks noGrp="1"/>
          </p:cNvSpPr>
          <p:nvPr>
            <p:ph type="sldNum" sz="quarter" idx="12"/>
          </p:nvPr>
        </p:nvSpPr>
        <p:spPr/>
        <p:txBody>
          <a:bodyPr/>
          <a:lstStyle/>
          <a:p>
            <a:fld id="{1035D8DE-718F-4C21-A650-4F3E3C36F08B}" type="slidenum">
              <a:rPr lang="nb-NO" smtClean="0"/>
              <a:t>‹#›</a:t>
            </a:fld>
            <a:endParaRPr lang="nb-NO"/>
          </a:p>
        </p:txBody>
      </p:sp>
    </p:spTree>
    <p:extLst>
      <p:ext uri="{BB962C8B-B14F-4D97-AF65-F5344CB8AC3E}">
        <p14:creationId xmlns:p14="http://schemas.microsoft.com/office/powerpoint/2010/main" val="300139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E2F29AE-B7AA-422D-B28B-4405AD6DF721}" type="datetimeFigureOut">
              <a:rPr lang="nb-NO" smtClean="0"/>
              <a:t>15.05.2020</a:t>
            </a:fld>
            <a:endParaRPr lang="nb-NO"/>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b-NO"/>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035D8DE-718F-4C21-A650-4F3E3C36F08B}" type="slidenum">
              <a:rPr lang="nb-NO" smtClean="0"/>
              <a:t>‹#›</a:t>
            </a:fld>
            <a:endParaRPr lang="nb-NO"/>
          </a:p>
        </p:txBody>
      </p:sp>
    </p:spTree>
    <p:extLst>
      <p:ext uri="{BB962C8B-B14F-4D97-AF65-F5344CB8AC3E}">
        <p14:creationId xmlns:p14="http://schemas.microsoft.com/office/powerpoint/2010/main" val="1247586438"/>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olkehogskoleradet.no/iu-globalvettreglene" TargetMode="External"/><Relationship Id="rId2" Type="http://schemas.openxmlformats.org/officeDocument/2006/relationships/hyperlink" Target="http://www.folkehogskoleradet.no/berekraftvedtak-globalvettreglene" TargetMode="External"/><Relationship Id="rId1" Type="http://schemas.openxmlformats.org/officeDocument/2006/relationships/slideLayout" Target="../slideLayouts/slideLayout2.xml"/><Relationship Id="rId4" Type="http://schemas.openxmlformats.org/officeDocument/2006/relationships/hyperlink" Target="http://www.rorg.no/RORG_samarbeidet/Om_RORG_samarbeidet/Medlemsorganisasjoner/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3ACC8E-EB61-49CE-AD59-89E2F09F38B3}"/>
              </a:ext>
            </a:extLst>
          </p:cNvPr>
          <p:cNvSpPr>
            <a:spLocks noGrp="1"/>
          </p:cNvSpPr>
          <p:nvPr>
            <p:ph type="ctrTitle"/>
          </p:nvPr>
        </p:nvSpPr>
        <p:spPr/>
        <p:txBody>
          <a:bodyPr/>
          <a:lstStyle/>
          <a:p>
            <a:r>
              <a:rPr lang="nb-NO" dirty="0"/>
              <a:t>Folkehøgskolenes</a:t>
            </a:r>
            <a:br>
              <a:rPr lang="nb-NO" dirty="0"/>
            </a:br>
            <a:r>
              <a:rPr lang="nb-NO" dirty="0"/>
              <a:t>Bærekraftvedtak</a:t>
            </a:r>
          </a:p>
        </p:txBody>
      </p:sp>
      <p:sp>
        <p:nvSpPr>
          <p:cNvPr id="3" name="Undertittel 2">
            <a:extLst>
              <a:ext uri="{FF2B5EF4-FFF2-40B4-BE49-F238E27FC236}">
                <a16:creationId xmlns:a16="http://schemas.microsoft.com/office/drawing/2014/main" id="{FB672313-86F2-4D00-99DD-9F863B8BD5AB}"/>
              </a:ext>
            </a:extLst>
          </p:cNvPr>
          <p:cNvSpPr>
            <a:spLocks noGrp="1"/>
          </p:cNvSpPr>
          <p:nvPr>
            <p:ph type="subTitle" idx="1"/>
          </p:nvPr>
        </p:nvSpPr>
        <p:spPr>
          <a:xfrm>
            <a:off x="2695194" y="4352544"/>
            <a:ext cx="6801612" cy="564013"/>
          </a:xfrm>
        </p:spPr>
        <p:txBody>
          <a:bodyPr>
            <a:normAutofit/>
          </a:bodyPr>
          <a:lstStyle/>
          <a:p>
            <a:r>
              <a:rPr lang="nb-NO" sz="2800" dirty="0"/>
              <a:t>Veiledningsvideo nr. </a:t>
            </a:r>
            <a:r>
              <a:rPr lang="nb-NO" sz="2800"/>
              <a:t>4:  </a:t>
            </a:r>
            <a:r>
              <a:rPr lang="nb-NO" sz="2800" dirty="0"/>
              <a:t>Globalvettreglene</a:t>
            </a:r>
          </a:p>
        </p:txBody>
      </p:sp>
      <p:sp>
        <p:nvSpPr>
          <p:cNvPr id="4" name="Undertittel 2">
            <a:extLst>
              <a:ext uri="{FF2B5EF4-FFF2-40B4-BE49-F238E27FC236}">
                <a16:creationId xmlns:a16="http://schemas.microsoft.com/office/drawing/2014/main" id="{E4A3C409-905A-4F99-88D4-50754C2656DA}"/>
              </a:ext>
            </a:extLst>
          </p:cNvPr>
          <p:cNvSpPr txBox="1">
            <a:spLocks/>
          </p:cNvSpPr>
          <p:nvPr/>
        </p:nvSpPr>
        <p:spPr>
          <a:xfrm>
            <a:off x="2695194" y="5711688"/>
            <a:ext cx="6801612" cy="748748"/>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nSpc>
                <a:spcPct val="110000"/>
              </a:lnSpc>
              <a:spcBef>
                <a:spcPts val="0"/>
              </a:spcBef>
            </a:pPr>
            <a:r>
              <a:rPr lang="nb-NO" dirty="0"/>
              <a:t>Presentert av Brita Phuthi</a:t>
            </a:r>
          </a:p>
          <a:p>
            <a:pPr>
              <a:lnSpc>
                <a:spcPct val="110000"/>
              </a:lnSpc>
              <a:spcBef>
                <a:spcPts val="0"/>
              </a:spcBef>
            </a:pPr>
            <a:r>
              <a:rPr lang="nb-NO" dirty="0"/>
              <a:t>Internasjonal rådgiver i Folkehøgskolerådet</a:t>
            </a:r>
          </a:p>
        </p:txBody>
      </p:sp>
    </p:spTree>
    <p:extLst>
      <p:ext uri="{BB962C8B-B14F-4D97-AF65-F5344CB8AC3E}">
        <p14:creationId xmlns:p14="http://schemas.microsoft.com/office/powerpoint/2010/main" val="415349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535BEA9-798B-47B2-8A95-998A7255B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120" y="1559052"/>
            <a:ext cx="10271760" cy="4347972"/>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93927B6-79CE-4302-919C-F7C5E65BCA30}"/>
              </a:ext>
            </a:extLst>
          </p:cNvPr>
          <p:cNvSpPr>
            <a:spLocks noGrp="1"/>
          </p:cNvSpPr>
          <p:nvPr>
            <p:ph type="title"/>
          </p:nvPr>
        </p:nvSpPr>
        <p:spPr>
          <a:xfrm>
            <a:off x="2231136" y="964692"/>
            <a:ext cx="7729728" cy="1188720"/>
          </a:xfrm>
          <a:ln>
            <a:solidFill>
              <a:srgbClr val="404040"/>
            </a:solidFill>
          </a:ln>
        </p:spPr>
        <p:txBody>
          <a:bodyPr vert="horz" lIns="182880" tIns="182880" rIns="182880" bIns="182880" rtlCol="0" anchor="ctr" anchorCtr="1">
            <a:normAutofit/>
          </a:bodyPr>
          <a:lstStyle/>
          <a:p>
            <a:r>
              <a:rPr lang="en-US"/>
              <a:t>Kampanje om globalvettreglene</a:t>
            </a:r>
          </a:p>
        </p:txBody>
      </p:sp>
      <p:pic>
        <p:nvPicPr>
          <p:cNvPr id="4" name="Bilde 3">
            <a:extLst>
              <a:ext uri="{FF2B5EF4-FFF2-40B4-BE49-F238E27FC236}">
                <a16:creationId xmlns:a16="http://schemas.microsoft.com/office/drawing/2014/main" id="{E4F989BB-AB6B-4228-9DD9-7BE23CDE94B9}"/>
              </a:ext>
            </a:extLst>
          </p:cNvPr>
          <p:cNvPicPr>
            <a:picLocks noChangeAspect="1"/>
          </p:cNvPicPr>
          <p:nvPr/>
        </p:nvPicPr>
        <p:blipFill>
          <a:blip r:embed="rId2"/>
          <a:stretch>
            <a:fillRect/>
          </a:stretch>
        </p:blipFill>
        <p:spPr>
          <a:xfrm>
            <a:off x="1444752" y="2620652"/>
            <a:ext cx="9314170" cy="2654539"/>
          </a:xfrm>
          <a:prstGeom prst="rect">
            <a:avLst/>
          </a:prstGeom>
        </p:spPr>
      </p:pic>
    </p:spTree>
    <p:extLst>
      <p:ext uri="{BB962C8B-B14F-4D97-AF65-F5344CB8AC3E}">
        <p14:creationId xmlns:p14="http://schemas.microsoft.com/office/powerpoint/2010/main" val="871860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6A61AA-A9A0-419B-961C-0BC771F96C32}"/>
              </a:ext>
            </a:extLst>
          </p:cNvPr>
          <p:cNvSpPr>
            <a:spLocks noGrp="1"/>
          </p:cNvSpPr>
          <p:nvPr>
            <p:ph type="title"/>
          </p:nvPr>
        </p:nvSpPr>
        <p:spPr/>
        <p:txBody>
          <a:bodyPr/>
          <a:lstStyle/>
          <a:p>
            <a:r>
              <a:rPr lang="nb-NO" dirty="0"/>
              <a:t>undervisningsopplegg</a:t>
            </a:r>
          </a:p>
        </p:txBody>
      </p:sp>
      <p:sp>
        <p:nvSpPr>
          <p:cNvPr id="3" name="Plassholder for innhold 2">
            <a:extLst>
              <a:ext uri="{FF2B5EF4-FFF2-40B4-BE49-F238E27FC236}">
                <a16:creationId xmlns:a16="http://schemas.microsoft.com/office/drawing/2014/main" id="{039ED369-3E60-49F9-B01A-7007BF1E70EB}"/>
              </a:ext>
            </a:extLst>
          </p:cNvPr>
          <p:cNvSpPr>
            <a:spLocks noGrp="1"/>
          </p:cNvSpPr>
          <p:nvPr>
            <p:ph idx="1"/>
          </p:nvPr>
        </p:nvSpPr>
        <p:spPr/>
        <p:txBody>
          <a:bodyPr>
            <a:normAutofit/>
          </a:bodyPr>
          <a:lstStyle/>
          <a:p>
            <a:pPr marL="0" indent="0">
              <a:buNone/>
            </a:pPr>
            <a:endParaRPr lang="nb-NO" sz="4400" dirty="0"/>
          </a:p>
          <a:p>
            <a:pPr marL="0" indent="0">
              <a:buNone/>
            </a:pPr>
            <a:r>
              <a:rPr lang="nb-NO" sz="4400" dirty="0"/>
              <a:t>KOMMER DESEMBER 2020!</a:t>
            </a:r>
          </a:p>
        </p:txBody>
      </p:sp>
    </p:spTree>
    <p:extLst>
      <p:ext uri="{BB962C8B-B14F-4D97-AF65-F5344CB8AC3E}">
        <p14:creationId xmlns:p14="http://schemas.microsoft.com/office/powerpoint/2010/main" val="226773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2A66A9-FA63-4247-B51C-6201AB53D7F3}"/>
              </a:ext>
            </a:extLst>
          </p:cNvPr>
          <p:cNvSpPr>
            <a:spLocks noGrp="1"/>
          </p:cNvSpPr>
          <p:nvPr>
            <p:ph type="title"/>
          </p:nvPr>
        </p:nvSpPr>
        <p:spPr/>
        <p:txBody>
          <a:bodyPr/>
          <a:lstStyle/>
          <a:p>
            <a:r>
              <a:rPr lang="nb-NO" dirty="0"/>
              <a:t>Ressurser</a:t>
            </a:r>
          </a:p>
        </p:txBody>
      </p:sp>
      <p:sp>
        <p:nvSpPr>
          <p:cNvPr id="3" name="Plassholder for innhold 2">
            <a:extLst>
              <a:ext uri="{FF2B5EF4-FFF2-40B4-BE49-F238E27FC236}">
                <a16:creationId xmlns:a16="http://schemas.microsoft.com/office/drawing/2014/main" id="{D07BA2A5-50B5-4366-A8DE-AE54C6B69C3A}"/>
              </a:ext>
            </a:extLst>
          </p:cNvPr>
          <p:cNvSpPr>
            <a:spLocks noGrp="1"/>
          </p:cNvSpPr>
          <p:nvPr>
            <p:ph idx="1"/>
          </p:nvPr>
        </p:nvSpPr>
        <p:spPr>
          <a:xfrm>
            <a:off x="2231136" y="2638044"/>
            <a:ext cx="7729728" cy="3457956"/>
          </a:xfrm>
        </p:spPr>
        <p:txBody>
          <a:bodyPr>
            <a:normAutofit/>
          </a:bodyPr>
          <a:lstStyle/>
          <a:p>
            <a:r>
              <a:rPr lang="nb-NO" dirty="0"/>
              <a:t>Nettside for Bærekraftvedtaket:</a:t>
            </a:r>
          </a:p>
          <a:p>
            <a:pPr marL="0" indent="0">
              <a:buNone/>
            </a:pPr>
            <a:r>
              <a:rPr lang="nb-NO" dirty="0">
                <a:hlinkClick r:id="rId2"/>
              </a:rPr>
              <a:t>www.folkehogskoleradet.no/berekraftvedtak-globalvettreglene</a:t>
            </a:r>
            <a:r>
              <a:rPr lang="nb-NO" dirty="0"/>
              <a:t> </a:t>
            </a:r>
          </a:p>
          <a:p>
            <a:endParaRPr lang="nb-NO" dirty="0"/>
          </a:p>
          <a:p>
            <a:r>
              <a:rPr lang="nb-NO" dirty="0" err="1"/>
              <a:t>IUs</a:t>
            </a:r>
            <a:r>
              <a:rPr lang="nb-NO" dirty="0"/>
              <a:t> nettside om Globalvettreglene:</a:t>
            </a:r>
          </a:p>
          <a:p>
            <a:pPr marL="0" indent="0">
              <a:buNone/>
            </a:pPr>
            <a:r>
              <a:rPr lang="nb-NO" dirty="0">
                <a:hlinkClick r:id="rId3"/>
              </a:rPr>
              <a:t>www.folkehogskoleradet.no/iu-globalvettreglene</a:t>
            </a:r>
            <a:r>
              <a:rPr lang="nb-NO" dirty="0"/>
              <a:t> </a:t>
            </a:r>
          </a:p>
          <a:p>
            <a:pPr marL="0" indent="0">
              <a:buNone/>
            </a:pPr>
            <a:endParaRPr lang="nb-NO" dirty="0"/>
          </a:p>
          <a:p>
            <a:r>
              <a:rPr lang="nb-NO" dirty="0"/>
              <a:t>Sivilsamfunnsorganisasjoner i Norge:</a:t>
            </a:r>
          </a:p>
          <a:p>
            <a:pPr marL="0" indent="0">
              <a:buNone/>
            </a:pPr>
            <a:r>
              <a:rPr lang="nb-NO" dirty="0">
                <a:hlinkClick r:id="rId4"/>
              </a:rPr>
              <a:t>http://www.rorg.no/RORG_samarbeidet/Om_RORG_samarbeidet/Medlemsorganisasjoner/index.html</a:t>
            </a:r>
            <a:endParaRPr lang="nb-NO" dirty="0"/>
          </a:p>
        </p:txBody>
      </p:sp>
    </p:spTree>
    <p:extLst>
      <p:ext uri="{BB962C8B-B14F-4D97-AF65-F5344CB8AC3E}">
        <p14:creationId xmlns:p14="http://schemas.microsoft.com/office/powerpoint/2010/main" val="200823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B9F647-1518-4EE4-A1AD-FCA0821B958A}"/>
              </a:ext>
            </a:extLst>
          </p:cNvPr>
          <p:cNvSpPr>
            <a:spLocks noGrp="1"/>
          </p:cNvSpPr>
          <p:nvPr>
            <p:ph type="title"/>
          </p:nvPr>
        </p:nvSpPr>
        <p:spPr>
          <a:xfrm>
            <a:off x="994581" y="628038"/>
            <a:ext cx="10202837" cy="3421778"/>
          </a:xfrm>
        </p:spPr>
        <p:txBody>
          <a:bodyPr>
            <a:normAutofit/>
          </a:bodyPr>
          <a:lstStyle/>
          <a:p>
            <a:pPr algn="l">
              <a:spcBef>
                <a:spcPts val="600"/>
              </a:spcBef>
              <a:spcAft>
                <a:spcPts val="600"/>
              </a:spcAft>
            </a:pPr>
            <a:br>
              <a:rPr lang="nb-NO" dirty="0">
                <a:solidFill>
                  <a:srgbClr val="000000"/>
                </a:solidFill>
              </a:rPr>
            </a:br>
            <a:r>
              <a:rPr lang="nb-NO" dirty="0">
                <a:solidFill>
                  <a:srgbClr val="000000"/>
                </a:solidFill>
              </a:rPr>
              <a:t>Innen 2021: </a:t>
            </a:r>
            <a:r>
              <a:rPr lang="nb-NO" b="1" dirty="0">
                <a:solidFill>
                  <a:srgbClr val="000000"/>
                </a:solidFill>
              </a:rPr>
              <a:t>Skolene bruker aktivt </a:t>
            </a:r>
            <a:r>
              <a:rPr lang="nb-NO" b="1" i="1" dirty="0">
                <a:solidFill>
                  <a:srgbClr val="000000"/>
                </a:solidFill>
              </a:rPr>
              <a:t>Globalvettreglene </a:t>
            </a:r>
            <a:r>
              <a:rPr lang="nb-NO" dirty="0">
                <a:solidFill>
                  <a:srgbClr val="000000"/>
                </a:solidFill>
              </a:rPr>
              <a:t>i planlegging av studieturer og annet globalt engasjement i skolens regi.</a:t>
            </a:r>
          </a:p>
        </p:txBody>
      </p:sp>
    </p:spTree>
    <p:extLst>
      <p:ext uri="{BB962C8B-B14F-4D97-AF65-F5344CB8AC3E}">
        <p14:creationId xmlns:p14="http://schemas.microsoft.com/office/powerpoint/2010/main" val="374520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descr="Et bilde som inneholder bok, tekst&#10;&#10;Automatisk generert beskrivelse">
            <a:extLst>
              <a:ext uri="{FF2B5EF4-FFF2-40B4-BE49-F238E27FC236}">
                <a16:creationId xmlns:a16="http://schemas.microsoft.com/office/drawing/2014/main" id="{7A731471-D995-4655-9BFC-F31802AFC6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3759" y="9841"/>
            <a:ext cx="4842206" cy="6848159"/>
          </a:xfrm>
        </p:spPr>
      </p:pic>
    </p:spTree>
    <p:extLst>
      <p:ext uri="{BB962C8B-B14F-4D97-AF65-F5344CB8AC3E}">
        <p14:creationId xmlns:p14="http://schemas.microsoft.com/office/powerpoint/2010/main" val="3025004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descr="Et bilde som inneholder mat&#10;&#10;Automatisk generert beskrivelse">
            <a:extLst>
              <a:ext uri="{FF2B5EF4-FFF2-40B4-BE49-F238E27FC236}">
                <a16:creationId xmlns:a16="http://schemas.microsoft.com/office/drawing/2014/main" id="{2499DE6D-4965-46CD-BE43-F3F7A86B1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874" y="261884"/>
            <a:ext cx="6040716" cy="6334231"/>
          </a:xfrm>
          <a:prstGeom prst="rect">
            <a:avLst/>
          </a:prstGeom>
        </p:spPr>
      </p:pic>
    </p:spTree>
    <p:extLst>
      <p:ext uri="{BB962C8B-B14F-4D97-AF65-F5344CB8AC3E}">
        <p14:creationId xmlns:p14="http://schemas.microsoft.com/office/powerpoint/2010/main" val="326122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descr="Et bilde som inneholder tekst&#10;&#10;Automatisk generert beskrivelse">
            <a:extLst>
              <a:ext uri="{FF2B5EF4-FFF2-40B4-BE49-F238E27FC236}">
                <a16:creationId xmlns:a16="http://schemas.microsoft.com/office/drawing/2014/main" id="{08D77119-8697-4E9C-BCE5-363EBCE18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973" y="280549"/>
            <a:ext cx="6102297" cy="6296902"/>
          </a:xfrm>
          <a:prstGeom prst="rect">
            <a:avLst/>
          </a:prstGeom>
        </p:spPr>
      </p:pic>
    </p:spTree>
    <p:extLst>
      <p:ext uri="{BB962C8B-B14F-4D97-AF65-F5344CB8AC3E}">
        <p14:creationId xmlns:p14="http://schemas.microsoft.com/office/powerpoint/2010/main" val="207904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e 6">
            <a:extLst>
              <a:ext uri="{FF2B5EF4-FFF2-40B4-BE49-F238E27FC236}">
                <a16:creationId xmlns:a16="http://schemas.microsoft.com/office/drawing/2014/main" id="{8E1C42C3-A6A1-4BDF-B7FB-F83B0E63CF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623" y="415637"/>
            <a:ext cx="5794929" cy="6026726"/>
          </a:xfrm>
          <a:prstGeom prst="rect">
            <a:avLst/>
          </a:prstGeom>
        </p:spPr>
      </p:pic>
    </p:spTree>
    <p:extLst>
      <p:ext uri="{BB962C8B-B14F-4D97-AF65-F5344CB8AC3E}">
        <p14:creationId xmlns:p14="http://schemas.microsoft.com/office/powerpoint/2010/main" val="279124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descr="Et bilde som inneholder enhet&#10;&#10;Automatisk generert beskrivelse">
            <a:extLst>
              <a:ext uri="{FF2B5EF4-FFF2-40B4-BE49-F238E27FC236}">
                <a16:creationId xmlns:a16="http://schemas.microsoft.com/office/drawing/2014/main" id="{19021900-B3B0-4C08-AC8A-D6775C5190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204" y="428074"/>
            <a:ext cx="5657796" cy="6001852"/>
          </a:xfrm>
          <a:prstGeom prst="rect">
            <a:avLst/>
          </a:prstGeom>
        </p:spPr>
      </p:pic>
    </p:spTree>
    <p:extLst>
      <p:ext uri="{BB962C8B-B14F-4D97-AF65-F5344CB8AC3E}">
        <p14:creationId xmlns:p14="http://schemas.microsoft.com/office/powerpoint/2010/main" val="313440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C2427B0E-84FD-4680-9A9F-8CF0B3FB3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353" y="344822"/>
            <a:ext cx="5854045" cy="6168356"/>
          </a:xfrm>
          <a:prstGeom prst="rect">
            <a:avLst/>
          </a:prstGeom>
        </p:spPr>
      </p:pic>
    </p:spTree>
    <p:extLst>
      <p:ext uri="{BB962C8B-B14F-4D97-AF65-F5344CB8AC3E}">
        <p14:creationId xmlns:p14="http://schemas.microsoft.com/office/powerpoint/2010/main" val="332819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37E4DF62-67A8-46AE-A6C2-67663F8D1C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32378"/>
            <a:ext cx="5771575" cy="6193243"/>
          </a:xfrm>
          <a:prstGeom prst="rect">
            <a:avLst/>
          </a:prstGeom>
        </p:spPr>
      </p:pic>
    </p:spTree>
    <p:extLst>
      <p:ext uri="{BB962C8B-B14F-4D97-AF65-F5344CB8AC3E}">
        <p14:creationId xmlns:p14="http://schemas.microsoft.com/office/powerpoint/2010/main" val="1357626952"/>
      </p:ext>
    </p:extLst>
  </p:cSld>
  <p:clrMapOvr>
    <a:masterClrMapping/>
  </p:clrMapOvr>
</p:sld>
</file>

<file path=ppt/theme/theme1.xml><?xml version="1.0" encoding="utf-8"?>
<a:theme xmlns:a="http://schemas.openxmlformats.org/drawingml/2006/main" name="Pakke">
  <a:themeElements>
    <a:clrScheme name="Grøn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kk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220</Words>
  <Application>Microsoft Office PowerPoint</Application>
  <PresentationFormat>Widescreen</PresentationFormat>
  <Paragraphs>23</Paragraphs>
  <Slides>12</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Calibri</vt:lpstr>
      <vt:lpstr>Gill Sans MT</vt:lpstr>
      <vt:lpstr>Pakke</vt:lpstr>
      <vt:lpstr>Folkehøgskolenes Bærekraftvedtak</vt:lpstr>
      <vt:lpstr> Innen 2021: Skolene bruker aktivt Globalvettreglene i planlegging av studieturer og annet globalt engasjement i skolens regi.</vt:lpstr>
      <vt:lpstr>PowerPoint-presentasjon</vt:lpstr>
      <vt:lpstr>PowerPoint-presentasjon</vt:lpstr>
      <vt:lpstr>PowerPoint-presentasjon</vt:lpstr>
      <vt:lpstr>PowerPoint-presentasjon</vt:lpstr>
      <vt:lpstr>PowerPoint-presentasjon</vt:lpstr>
      <vt:lpstr>PowerPoint-presentasjon</vt:lpstr>
      <vt:lpstr>PowerPoint-presentasjon</vt:lpstr>
      <vt:lpstr>Kampanje om globalvettreglene</vt:lpstr>
      <vt:lpstr>undervisningsopplegg</vt:lpstr>
      <vt:lpstr>Ressurser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Folkehøgskolenes Bærekraftvedtak</dc:title>
  <dc:creator>Brita Phuthi</dc:creator>
  <cp:lastModifiedBy>Brita Phuthi</cp:lastModifiedBy>
  <cp:revision>4</cp:revision>
  <dcterms:created xsi:type="dcterms:W3CDTF">2020-05-14T11:26:41Z</dcterms:created>
  <dcterms:modified xsi:type="dcterms:W3CDTF">2020-05-15T11:26:56Z</dcterms:modified>
</cp:coreProperties>
</file>